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305" r:id="rId3"/>
    <p:sldId id="270" r:id="rId4"/>
    <p:sldId id="269" r:id="rId5"/>
    <p:sldId id="271" r:id="rId6"/>
    <p:sldId id="272" r:id="rId7"/>
    <p:sldId id="274" r:id="rId8"/>
    <p:sldId id="273" r:id="rId9"/>
    <p:sldId id="275" r:id="rId10"/>
    <p:sldId id="276" r:id="rId11"/>
    <p:sldId id="279" r:id="rId12"/>
    <p:sldId id="277" r:id="rId13"/>
    <p:sldId id="280" r:id="rId14"/>
    <p:sldId id="282" r:id="rId15"/>
    <p:sldId id="283" r:id="rId16"/>
    <p:sldId id="267" r:id="rId17"/>
    <p:sldId id="306" r:id="rId18"/>
    <p:sldId id="285" r:id="rId19"/>
    <p:sldId id="290" r:id="rId20"/>
    <p:sldId id="295" r:id="rId21"/>
    <p:sldId id="286" r:id="rId22"/>
    <p:sldId id="287" r:id="rId23"/>
    <p:sldId id="288" r:id="rId24"/>
    <p:sldId id="291" r:id="rId25"/>
    <p:sldId id="289" r:id="rId26"/>
    <p:sldId id="292" r:id="rId27"/>
    <p:sldId id="293" r:id="rId28"/>
    <p:sldId id="329" r:id="rId29"/>
    <p:sldId id="296" r:id="rId30"/>
    <p:sldId id="298" r:id="rId31"/>
    <p:sldId id="302" r:id="rId32"/>
    <p:sldId id="297" r:id="rId33"/>
    <p:sldId id="299" r:id="rId34"/>
    <p:sldId id="300" r:id="rId35"/>
    <p:sldId id="303" r:id="rId36"/>
    <p:sldId id="304" r:id="rId37"/>
    <p:sldId id="307" r:id="rId38"/>
    <p:sldId id="308" r:id="rId39"/>
    <p:sldId id="309" r:id="rId40"/>
    <p:sldId id="314" r:id="rId41"/>
    <p:sldId id="310" r:id="rId42"/>
    <p:sldId id="311" r:id="rId43"/>
    <p:sldId id="315" r:id="rId44"/>
    <p:sldId id="317" r:id="rId45"/>
    <p:sldId id="316" r:id="rId46"/>
    <p:sldId id="319" r:id="rId47"/>
    <p:sldId id="322" r:id="rId48"/>
    <p:sldId id="320" r:id="rId49"/>
    <p:sldId id="327" r:id="rId50"/>
    <p:sldId id="324" r:id="rId51"/>
    <p:sldId id="328" r:id="rId52"/>
    <p:sldId id="32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A6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rawich seubpala" userId="5b31ff12d1dfa8e4" providerId="LiveId" clId="{084849E7-EA86-4BCC-8C76-42613D43C73D}"/>
    <pc:docChg chg="undo custSel addSld delSld modSld sldOrd">
      <pc:chgData name="worawich seubpala" userId="5b31ff12d1dfa8e4" providerId="LiveId" clId="{084849E7-EA86-4BCC-8C76-42613D43C73D}" dt="2025-02-09T09:42:38.805" v="4219" actId="1076"/>
      <pc:docMkLst>
        <pc:docMk/>
      </pc:docMkLst>
      <pc:sldChg chg="addSp delSp modSp mod">
        <pc:chgData name="worawich seubpala" userId="5b31ff12d1dfa8e4" providerId="LiveId" clId="{084849E7-EA86-4BCC-8C76-42613D43C73D}" dt="2025-02-09T09:42:38.805" v="4219" actId="1076"/>
        <pc:sldMkLst>
          <pc:docMk/>
          <pc:sldMk cId="1931787114" sldId="278"/>
        </pc:sldMkLst>
        <pc:spChg chg="mod">
          <ac:chgData name="worawich seubpala" userId="5b31ff12d1dfa8e4" providerId="LiveId" clId="{084849E7-EA86-4BCC-8C76-42613D43C73D}" dt="2025-02-09T09:41:56.637" v="4205" actId="20577"/>
          <ac:spMkLst>
            <pc:docMk/>
            <pc:sldMk cId="1931787114" sldId="278"/>
            <ac:spMk id="8" creationId="{7C004B5F-1ED8-501F-49C6-0D1BF48A0F7F}"/>
          </ac:spMkLst>
        </pc:spChg>
        <pc:spChg chg="mod">
          <ac:chgData name="worawich seubpala" userId="5b31ff12d1dfa8e4" providerId="LiveId" clId="{084849E7-EA86-4BCC-8C76-42613D43C73D}" dt="2025-02-09T09:41:03.672" v="4174" actId="20577"/>
          <ac:spMkLst>
            <pc:docMk/>
            <pc:sldMk cId="1931787114" sldId="278"/>
            <ac:spMk id="11" creationId="{97876F70-F2FA-30B9-E5E6-6365962990F8}"/>
          </ac:spMkLst>
        </pc:spChg>
        <pc:spChg chg="mod">
          <ac:chgData name="worawich seubpala" userId="5b31ff12d1dfa8e4" providerId="LiveId" clId="{084849E7-EA86-4BCC-8C76-42613D43C73D}" dt="2025-02-09T09:40:37.106" v="4157" actId="1076"/>
          <ac:spMkLst>
            <pc:docMk/>
            <pc:sldMk cId="1931787114" sldId="278"/>
            <ac:spMk id="13" creationId="{710E5CCD-03D8-6535-D1B0-CA76E722C807}"/>
          </ac:spMkLst>
        </pc:spChg>
        <pc:spChg chg="mod">
          <ac:chgData name="worawich seubpala" userId="5b31ff12d1dfa8e4" providerId="LiveId" clId="{084849E7-EA86-4BCC-8C76-42613D43C73D}" dt="2025-02-09T09:42:00.844" v="4206" actId="1076"/>
          <ac:spMkLst>
            <pc:docMk/>
            <pc:sldMk cId="1931787114" sldId="278"/>
            <ac:spMk id="21" creationId="{3F23ABA7-B589-3A13-85C0-BD396823D2A2}"/>
          </ac:spMkLst>
        </pc:spChg>
        <pc:spChg chg="mod">
          <ac:chgData name="worawich seubpala" userId="5b31ff12d1dfa8e4" providerId="LiveId" clId="{084849E7-EA86-4BCC-8C76-42613D43C73D}" dt="2025-02-09T09:41:08.093" v="4175" actId="1076"/>
          <ac:spMkLst>
            <pc:docMk/>
            <pc:sldMk cId="1931787114" sldId="278"/>
            <ac:spMk id="23" creationId="{29DFC300-262E-3B37-3D00-E59AD9A6E5AD}"/>
          </ac:spMkLst>
        </pc:spChg>
        <pc:spChg chg="mod">
          <ac:chgData name="worawich seubpala" userId="5b31ff12d1dfa8e4" providerId="LiveId" clId="{084849E7-EA86-4BCC-8C76-42613D43C73D}" dt="2025-02-09T09:41:11.393" v="4177" actId="1076"/>
          <ac:spMkLst>
            <pc:docMk/>
            <pc:sldMk cId="1931787114" sldId="278"/>
            <ac:spMk id="29" creationId="{B6186336-89D3-DAD5-8DCA-4A104AE72F73}"/>
          </ac:spMkLst>
        </pc:spChg>
        <pc:spChg chg="mod">
          <ac:chgData name="worawich seubpala" userId="5b31ff12d1dfa8e4" providerId="LiveId" clId="{084849E7-EA86-4BCC-8C76-42613D43C73D}" dt="2025-02-09T09:42:38.805" v="4219" actId="1076"/>
          <ac:spMkLst>
            <pc:docMk/>
            <pc:sldMk cId="1931787114" sldId="278"/>
            <ac:spMk id="45" creationId="{4ED52DC0-0C5D-CAA8-738D-42821B8BF629}"/>
          </ac:spMkLst>
        </pc:spChg>
        <pc:spChg chg="add mod">
          <ac:chgData name="worawich seubpala" userId="5b31ff12d1dfa8e4" providerId="LiveId" clId="{084849E7-EA86-4BCC-8C76-42613D43C73D}" dt="2025-02-09T09:41:47.241" v="4189" actId="1076"/>
          <ac:spMkLst>
            <pc:docMk/>
            <pc:sldMk cId="1931787114" sldId="278"/>
            <ac:spMk id="51" creationId="{5708BB4E-8D2B-00F4-084C-2455BAAD6467}"/>
          </ac:spMkLst>
        </pc:spChg>
        <pc:spChg chg="add mod">
          <ac:chgData name="worawich seubpala" userId="5b31ff12d1dfa8e4" providerId="LiveId" clId="{084849E7-EA86-4BCC-8C76-42613D43C73D}" dt="2025-02-09T09:42:06.131" v="4213" actId="20577"/>
          <ac:spMkLst>
            <pc:docMk/>
            <pc:sldMk cId="1931787114" sldId="278"/>
            <ac:spMk id="53" creationId="{3EEF8047-A4EC-96CF-413A-19AAF5CDFBDE}"/>
          </ac:spMkLst>
        </pc:spChg>
        <pc:cxnChg chg="add mod">
          <ac:chgData name="worawich seubpala" userId="5b31ff12d1dfa8e4" providerId="LiveId" clId="{084849E7-EA86-4BCC-8C76-42613D43C73D}" dt="2025-02-09T09:40:52.755" v="4168" actId="1036"/>
          <ac:cxnSpMkLst>
            <pc:docMk/>
            <pc:sldMk cId="1931787114" sldId="278"/>
            <ac:cxnSpMk id="3" creationId="{0E97914B-00E1-50F0-7772-B6AD1AF73AC4}"/>
          </ac:cxnSpMkLst>
        </pc:cxnChg>
        <pc:cxnChg chg="del mod">
          <ac:chgData name="worawich seubpala" userId="5b31ff12d1dfa8e4" providerId="LiveId" clId="{084849E7-EA86-4BCC-8C76-42613D43C73D}" dt="2025-02-09T09:40:40.293" v="4158" actId="478"/>
          <ac:cxnSpMkLst>
            <pc:docMk/>
            <pc:sldMk cId="1931787114" sldId="278"/>
            <ac:cxnSpMk id="31" creationId="{5515AE40-B10A-DFD5-1F19-1E905495224C}"/>
          </ac:cxnSpMkLst>
        </pc:cxnChg>
        <pc:cxnChg chg="del mod">
          <ac:chgData name="worawich seubpala" userId="5b31ff12d1dfa8e4" providerId="LiveId" clId="{084849E7-EA86-4BCC-8C76-42613D43C73D}" dt="2025-02-09T09:40:44.113" v="4159" actId="478"/>
          <ac:cxnSpMkLst>
            <pc:docMk/>
            <pc:sldMk cId="1931787114" sldId="278"/>
            <ac:cxnSpMk id="37" creationId="{63D2BBDA-D23C-3503-D7B2-5AC6F8662705}"/>
          </ac:cxnSpMkLst>
        </pc:cxnChg>
        <pc:cxnChg chg="add mod">
          <ac:chgData name="worawich seubpala" userId="5b31ff12d1dfa8e4" providerId="LiveId" clId="{084849E7-EA86-4BCC-8C76-42613D43C73D}" dt="2025-02-09T09:41:49.720" v="4190" actId="14100"/>
          <ac:cxnSpMkLst>
            <pc:docMk/>
            <pc:sldMk cId="1931787114" sldId="278"/>
            <ac:cxnSpMk id="46" creationId="{8913EC43-5252-2E21-BD56-30144C03DBB9}"/>
          </ac:cxnSpMkLst>
        </pc:cxnChg>
        <pc:cxnChg chg="add mod">
          <ac:chgData name="worawich seubpala" userId="5b31ff12d1dfa8e4" providerId="LiveId" clId="{084849E7-EA86-4BCC-8C76-42613D43C73D}" dt="2025-02-09T09:42:13.906" v="4217" actId="14100"/>
          <ac:cxnSpMkLst>
            <pc:docMk/>
            <pc:sldMk cId="1931787114" sldId="278"/>
            <ac:cxnSpMk id="54" creationId="{DB41D818-2BF8-7391-7540-1078BD052FAD}"/>
          </ac:cxnSpMkLst>
        </pc:cxnChg>
      </pc:sldChg>
      <pc:sldChg chg="addSp delSp mod">
        <pc:chgData name="worawich seubpala" userId="5b31ff12d1dfa8e4" providerId="LiveId" clId="{084849E7-EA86-4BCC-8C76-42613D43C73D}" dt="2025-02-09T06:53:51.287" v="67" actId="478"/>
        <pc:sldMkLst>
          <pc:docMk/>
          <pc:sldMk cId="2392036797" sldId="304"/>
        </pc:sldMkLst>
        <pc:spChg chg="add del">
          <ac:chgData name="worawich seubpala" userId="5b31ff12d1dfa8e4" providerId="LiveId" clId="{084849E7-EA86-4BCC-8C76-42613D43C73D}" dt="2025-02-09T06:53:51.287" v="67" actId="478"/>
          <ac:spMkLst>
            <pc:docMk/>
            <pc:sldMk cId="2392036797" sldId="304"/>
            <ac:spMk id="4" creationId="{A8F31E96-433B-CC4D-4445-F5942E7E6F88}"/>
          </ac:spMkLst>
        </pc:spChg>
      </pc:sldChg>
      <pc:sldChg chg="addSp delSp modSp add mod">
        <pc:chgData name="worawich seubpala" userId="5b31ff12d1dfa8e4" providerId="LiveId" clId="{084849E7-EA86-4BCC-8C76-42613D43C73D}" dt="2025-02-09T06:53:33.993" v="65" actId="1035"/>
        <pc:sldMkLst>
          <pc:docMk/>
          <pc:sldMk cId="2226854135" sldId="305"/>
        </pc:sldMkLst>
        <pc:spChg chg="add mod ord">
          <ac:chgData name="worawich seubpala" userId="5b31ff12d1dfa8e4" providerId="LiveId" clId="{084849E7-EA86-4BCC-8C76-42613D43C73D}" dt="2025-02-09T06:53:01.947" v="28" actId="1036"/>
          <ac:spMkLst>
            <pc:docMk/>
            <pc:sldMk cId="2226854135" sldId="305"/>
            <ac:spMk id="2" creationId="{898FFDD8-1F62-A5F8-27A8-1DA19525C480}"/>
          </ac:spMkLst>
        </pc:spChg>
        <pc:spChg chg="mod">
          <ac:chgData name="worawich seubpala" userId="5b31ff12d1dfa8e4" providerId="LiveId" clId="{084849E7-EA86-4BCC-8C76-42613D43C73D}" dt="2025-02-09T06:53:33.993" v="65" actId="1035"/>
          <ac:spMkLst>
            <pc:docMk/>
            <pc:sldMk cId="2226854135" sldId="305"/>
            <ac:spMk id="6" creationId="{F0B073F2-65E6-D4A7-FC2E-B9214EFBD393}"/>
          </ac:spMkLst>
        </pc:spChg>
        <pc:spChg chg="del">
          <ac:chgData name="worawich seubpala" userId="5b31ff12d1dfa8e4" providerId="LiveId" clId="{084849E7-EA86-4BCC-8C76-42613D43C73D}" dt="2025-02-09T06:51:04.275" v="2" actId="478"/>
          <ac:spMkLst>
            <pc:docMk/>
            <pc:sldMk cId="2226854135" sldId="305"/>
            <ac:spMk id="7" creationId="{0F6EA9A1-17F6-60A5-CFFF-9292C1CAD090}"/>
          </ac:spMkLst>
        </pc:spChg>
        <pc:picChg chg="del">
          <ac:chgData name="worawich seubpala" userId="5b31ff12d1dfa8e4" providerId="LiveId" clId="{084849E7-EA86-4BCC-8C76-42613D43C73D}" dt="2025-02-09T06:51:03.222" v="1" actId="478"/>
          <ac:picMkLst>
            <pc:docMk/>
            <pc:sldMk cId="2226854135" sldId="305"/>
            <ac:picMk id="3" creationId="{1BDD3306-8D49-442C-C835-67DA2CDA4384}"/>
          </ac:picMkLst>
        </pc:picChg>
      </pc:sldChg>
      <pc:sldChg chg="modSp add mod">
        <pc:chgData name="worawich seubpala" userId="5b31ff12d1dfa8e4" providerId="LiveId" clId="{084849E7-EA86-4BCC-8C76-42613D43C73D}" dt="2025-02-09T06:53:22.914" v="39" actId="1038"/>
        <pc:sldMkLst>
          <pc:docMk/>
          <pc:sldMk cId="1355239315" sldId="306"/>
        </pc:sldMkLst>
        <pc:spChg chg="mod">
          <ac:chgData name="worawich seubpala" userId="5b31ff12d1dfa8e4" providerId="LiveId" clId="{084849E7-EA86-4BCC-8C76-42613D43C73D}" dt="2025-02-09T06:53:22.914" v="39" actId="1038"/>
          <ac:spMkLst>
            <pc:docMk/>
            <pc:sldMk cId="1355239315" sldId="306"/>
            <ac:spMk id="6" creationId="{C41440B2-E1A9-5881-5F24-95351A94A653}"/>
          </ac:spMkLst>
        </pc:spChg>
      </pc:sldChg>
      <pc:sldChg chg="addSp delSp modSp add mod">
        <pc:chgData name="worawich seubpala" userId="5b31ff12d1dfa8e4" providerId="LiveId" clId="{084849E7-EA86-4BCC-8C76-42613D43C73D}" dt="2025-02-09T09:38:29.356" v="4134" actId="20577"/>
        <pc:sldMkLst>
          <pc:docMk/>
          <pc:sldMk cId="703163684" sldId="307"/>
        </pc:sldMkLst>
        <pc:spChg chg="add del mod">
          <ac:chgData name="worawich seubpala" userId="5b31ff12d1dfa8e4" providerId="LiveId" clId="{084849E7-EA86-4BCC-8C76-42613D43C73D}" dt="2025-02-09T09:38:29.356" v="4134" actId="20577"/>
          <ac:spMkLst>
            <pc:docMk/>
            <pc:sldMk cId="703163684" sldId="307"/>
            <ac:spMk id="6" creationId="{7EF5BEFA-A038-A275-6773-CF103D2529DC}"/>
          </ac:spMkLst>
        </pc:spChg>
      </pc:sldChg>
      <pc:sldChg chg="addSp delSp modSp add mod">
        <pc:chgData name="worawich seubpala" userId="5b31ff12d1dfa8e4" providerId="LiveId" clId="{084849E7-EA86-4BCC-8C76-42613D43C73D}" dt="2025-02-09T09:38:36.230" v="4135"/>
        <pc:sldMkLst>
          <pc:docMk/>
          <pc:sldMk cId="2101425076" sldId="308"/>
        </pc:sldMkLst>
        <pc:spChg chg="add del mod">
          <ac:chgData name="worawich seubpala" userId="5b31ff12d1dfa8e4" providerId="LiveId" clId="{084849E7-EA86-4BCC-8C76-42613D43C73D}" dt="2025-02-09T07:03:49.397" v="139" actId="1076"/>
          <ac:spMkLst>
            <pc:docMk/>
            <pc:sldMk cId="2101425076" sldId="308"/>
            <ac:spMk id="2" creationId="{90A8C2EF-3198-6BD7-1540-06BCF5913E93}"/>
          </ac:spMkLst>
        </pc:spChg>
        <pc:spChg chg="mod">
          <ac:chgData name="worawich seubpala" userId="5b31ff12d1dfa8e4" providerId="LiveId" clId="{084849E7-EA86-4BCC-8C76-42613D43C73D}" dt="2025-02-09T09:38:36.230" v="4135"/>
          <ac:spMkLst>
            <pc:docMk/>
            <pc:sldMk cId="2101425076" sldId="308"/>
            <ac:spMk id="6" creationId="{F5481D88-CAA8-AC83-383B-53B142ECEC7E}"/>
          </ac:spMkLst>
        </pc:spChg>
      </pc:sldChg>
      <pc:sldChg chg="addSp delSp modSp add mod">
        <pc:chgData name="worawich seubpala" userId="5b31ff12d1dfa8e4" providerId="LiveId" clId="{084849E7-EA86-4BCC-8C76-42613D43C73D}" dt="2025-02-09T09:38:42.669" v="4138"/>
        <pc:sldMkLst>
          <pc:docMk/>
          <pc:sldMk cId="1158884795" sldId="309"/>
        </pc:sldMkLst>
        <pc:spChg chg="add del mod">
          <ac:chgData name="worawich seubpala" userId="5b31ff12d1dfa8e4" providerId="LiveId" clId="{084849E7-EA86-4BCC-8C76-42613D43C73D}" dt="2025-02-09T07:05:09.919" v="195" actId="478"/>
          <ac:spMkLst>
            <pc:docMk/>
            <pc:sldMk cId="1158884795" sldId="309"/>
            <ac:spMk id="2" creationId="{5BF7F5BB-2E09-6A3D-A87D-770D6CC00F19}"/>
          </ac:spMkLst>
        </pc:spChg>
        <pc:spChg chg="add">
          <ac:chgData name="worawich seubpala" userId="5b31ff12d1dfa8e4" providerId="LiveId" clId="{084849E7-EA86-4BCC-8C76-42613D43C73D}" dt="2025-02-09T07:04:46.715" v="188"/>
          <ac:spMkLst>
            <pc:docMk/>
            <pc:sldMk cId="1158884795" sldId="309"/>
            <ac:spMk id="3" creationId="{D6D2EF95-CA8D-F089-A1BB-ACDCF43E962D}"/>
          </ac:spMkLst>
        </pc:spChg>
        <pc:spChg chg="add">
          <ac:chgData name="worawich seubpala" userId="5b31ff12d1dfa8e4" providerId="LiveId" clId="{084849E7-EA86-4BCC-8C76-42613D43C73D}" dt="2025-02-09T07:04:54.092" v="191"/>
          <ac:spMkLst>
            <pc:docMk/>
            <pc:sldMk cId="1158884795" sldId="309"/>
            <ac:spMk id="4" creationId="{03DE0C8E-337B-B10A-E582-65B68C9B53DE}"/>
          </ac:spMkLst>
        </pc:spChg>
        <pc:spChg chg="add">
          <ac:chgData name="worawich seubpala" userId="5b31ff12d1dfa8e4" providerId="LiveId" clId="{084849E7-EA86-4BCC-8C76-42613D43C73D}" dt="2025-02-09T07:04:57.363" v="192"/>
          <ac:spMkLst>
            <pc:docMk/>
            <pc:sldMk cId="1158884795" sldId="309"/>
            <ac:spMk id="5" creationId="{46B8BA34-5A5D-943F-EFE6-5D005CC29EFA}"/>
          </ac:spMkLst>
        </pc:spChg>
        <pc:spChg chg="mod">
          <ac:chgData name="worawich seubpala" userId="5b31ff12d1dfa8e4" providerId="LiveId" clId="{084849E7-EA86-4BCC-8C76-42613D43C73D}" dt="2025-02-09T09:38:42.669" v="4138"/>
          <ac:spMkLst>
            <pc:docMk/>
            <pc:sldMk cId="1158884795" sldId="309"/>
            <ac:spMk id="6" creationId="{3149E4BA-D7DA-E335-1897-4B8C330149EF}"/>
          </ac:spMkLst>
        </pc:spChg>
        <pc:spChg chg="add">
          <ac:chgData name="worawich seubpala" userId="5b31ff12d1dfa8e4" providerId="LiveId" clId="{084849E7-EA86-4BCC-8C76-42613D43C73D}" dt="2025-02-09T07:05:05.836" v="194"/>
          <ac:spMkLst>
            <pc:docMk/>
            <pc:sldMk cId="1158884795" sldId="309"/>
            <ac:spMk id="7" creationId="{AB8DD82F-81C3-AF74-C729-EA791AC7818F}"/>
          </ac:spMkLst>
        </pc:spChg>
        <pc:spChg chg="add">
          <ac:chgData name="worawich seubpala" userId="5b31ff12d1dfa8e4" providerId="LiveId" clId="{084849E7-EA86-4BCC-8C76-42613D43C73D}" dt="2025-02-09T07:05:10.666" v="196"/>
          <ac:spMkLst>
            <pc:docMk/>
            <pc:sldMk cId="1158884795" sldId="309"/>
            <ac:spMk id="8" creationId="{B55C1CE9-F712-D3A5-8B62-85502902935F}"/>
          </ac:spMkLst>
        </pc:spChg>
        <pc:spChg chg="add del">
          <ac:chgData name="worawich seubpala" userId="5b31ff12d1dfa8e4" providerId="LiveId" clId="{084849E7-EA86-4BCC-8C76-42613D43C73D}" dt="2025-02-09T07:05:21.706" v="198" actId="22"/>
          <ac:spMkLst>
            <pc:docMk/>
            <pc:sldMk cId="1158884795" sldId="309"/>
            <ac:spMk id="11" creationId="{1624F7AA-8491-26A2-3B43-29E186F76916}"/>
          </ac:spMkLst>
        </pc:spChg>
        <pc:spChg chg="add del">
          <ac:chgData name="worawich seubpala" userId="5b31ff12d1dfa8e4" providerId="LiveId" clId="{084849E7-EA86-4BCC-8C76-42613D43C73D}" dt="2025-02-09T07:05:27.169" v="200" actId="22"/>
          <ac:spMkLst>
            <pc:docMk/>
            <pc:sldMk cId="1158884795" sldId="309"/>
            <ac:spMk id="21" creationId="{3DDEF881-42DE-E0EE-0936-776C3422C316}"/>
          </ac:spMkLst>
        </pc:spChg>
        <pc:spChg chg="add">
          <ac:chgData name="worawich seubpala" userId="5b31ff12d1dfa8e4" providerId="LiveId" clId="{084849E7-EA86-4BCC-8C76-42613D43C73D}" dt="2025-02-09T07:05:30.513" v="201"/>
          <ac:spMkLst>
            <pc:docMk/>
            <pc:sldMk cId="1158884795" sldId="309"/>
            <ac:spMk id="23" creationId="{B8A9D6F1-7B02-2E5E-D9ED-D814B98ED575}"/>
          </ac:spMkLst>
        </pc:spChg>
        <pc:spChg chg="add mod">
          <ac:chgData name="worawich seubpala" userId="5b31ff12d1dfa8e4" providerId="LiveId" clId="{084849E7-EA86-4BCC-8C76-42613D43C73D}" dt="2025-02-09T07:09:34.097" v="259" actId="1076"/>
          <ac:spMkLst>
            <pc:docMk/>
            <pc:sldMk cId="1158884795" sldId="309"/>
            <ac:spMk id="31" creationId="{99C98275-67B9-F80C-14C6-DFA1718F26AA}"/>
          </ac:spMkLst>
        </pc:spChg>
        <pc:spChg chg="add">
          <ac:chgData name="worawich seubpala" userId="5b31ff12d1dfa8e4" providerId="LiveId" clId="{084849E7-EA86-4BCC-8C76-42613D43C73D}" dt="2025-02-09T07:07:33.392" v="238"/>
          <ac:spMkLst>
            <pc:docMk/>
            <pc:sldMk cId="1158884795" sldId="309"/>
            <ac:spMk id="37" creationId="{B88A3970-F944-1DB9-7361-F12E02E2E6C7}"/>
          </ac:spMkLst>
        </pc:spChg>
        <pc:spChg chg="add mod">
          <ac:chgData name="worawich seubpala" userId="5b31ff12d1dfa8e4" providerId="LiveId" clId="{084849E7-EA86-4BCC-8C76-42613D43C73D}" dt="2025-02-09T07:07:43.639" v="240" actId="14100"/>
          <ac:spMkLst>
            <pc:docMk/>
            <pc:sldMk cId="1158884795" sldId="309"/>
            <ac:spMk id="43" creationId="{3B7F2D3F-849A-5DAA-32BE-F6299F49FA51}"/>
          </ac:spMkLst>
        </pc:spChg>
        <pc:picChg chg="add mod">
          <ac:chgData name="worawich seubpala" userId="5b31ff12d1dfa8e4" providerId="LiveId" clId="{084849E7-EA86-4BCC-8C76-42613D43C73D}" dt="2025-02-09T07:42:37.077" v="995"/>
          <ac:picMkLst>
            <pc:docMk/>
            <pc:sldMk cId="1158884795" sldId="309"/>
            <ac:picMk id="46" creationId="{F1EDBADC-5137-9546-C9D8-DFC942BA2A5E}"/>
          </ac:picMkLst>
        </pc:picChg>
      </pc:sldChg>
      <pc:sldChg chg="addSp delSp modSp add mod">
        <pc:chgData name="worawich seubpala" userId="5b31ff12d1dfa8e4" providerId="LiveId" clId="{084849E7-EA86-4BCC-8C76-42613D43C73D}" dt="2025-02-09T09:38:49.066" v="4140"/>
        <pc:sldMkLst>
          <pc:docMk/>
          <pc:sldMk cId="3284752276" sldId="310"/>
        </pc:sldMkLst>
        <pc:spChg chg="del mod">
          <ac:chgData name="worawich seubpala" userId="5b31ff12d1dfa8e4" providerId="LiveId" clId="{084849E7-EA86-4BCC-8C76-42613D43C73D}" dt="2025-02-09T07:38:06.610" v="598" actId="478"/>
          <ac:spMkLst>
            <pc:docMk/>
            <pc:sldMk cId="3284752276" sldId="310"/>
            <ac:spMk id="2" creationId="{B2079BD5-6E32-4649-E79D-862D4CF2E5C3}"/>
          </ac:spMkLst>
        </pc:spChg>
        <pc:spChg chg="mod">
          <ac:chgData name="worawich seubpala" userId="5b31ff12d1dfa8e4" providerId="LiveId" clId="{084849E7-EA86-4BCC-8C76-42613D43C73D}" dt="2025-02-09T09:38:49.066" v="4140"/>
          <ac:spMkLst>
            <pc:docMk/>
            <pc:sldMk cId="3284752276" sldId="310"/>
            <ac:spMk id="6" creationId="{B682F290-4FAC-D9A9-07DE-6BD24E8AA957}"/>
          </ac:spMkLst>
        </pc:spChg>
        <pc:spChg chg="add del mod">
          <ac:chgData name="worawich seubpala" userId="5b31ff12d1dfa8e4" providerId="LiveId" clId="{084849E7-EA86-4BCC-8C76-42613D43C73D}" dt="2025-02-09T07:37:11.202" v="554" actId="478"/>
          <ac:spMkLst>
            <pc:docMk/>
            <pc:sldMk cId="3284752276" sldId="310"/>
            <ac:spMk id="7" creationId="{027C2B65-C40C-CB14-D5E9-0593E16A6A0E}"/>
          </ac:spMkLst>
        </pc:spChg>
        <pc:spChg chg="add del mod">
          <ac:chgData name="worawich seubpala" userId="5b31ff12d1dfa8e4" providerId="LiveId" clId="{084849E7-EA86-4BCC-8C76-42613D43C73D}" dt="2025-02-09T07:37:13.911" v="558" actId="478"/>
          <ac:spMkLst>
            <pc:docMk/>
            <pc:sldMk cId="3284752276" sldId="310"/>
            <ac:spMk id="8" creationId="{B81B393B-52C0-D38A-AFF4-45F89F3A8789}"/>
          </ac:spMkLst>
        </pc:spChg>
        <pc:spChg chg="add del mod">
          <ac:chgData name="worawich seubpala" userId="5b31ff12d1dfa8e4" providerId="LiveId" clId="{084849E7-EA86-4BCC-8C76-42613D43C73D}" dt="2025-02-09T07:37:12.451" v="555" actId="478"/>
          <ac:spMkLst>
            <pc:docMk/>
            <pc:sldMk cId="3284752276" sldId="310"/>
            <ac:spMk id="23" creationId="{17B17FE9-938C-5072-0FA1-F261654CBF0B}"/>
          </ac:spMkLst>
        </pc:spChg>
        <pc:spChg chg="add mod">
          <ac:chgData name="worawich seubpala" userId="5b31ff12d1dfa8e4" providerId="LiveId" clId="{084849E7-EA86-4BCC-8C76-42613D43C73D}" dt="2025-02-09T07:39:16.291" v="699" actId="1038"/>
          <ac:spMkLst>
            <pc:docMk/>
            <pc:sldMk cId="3284752276" sldId="310"/>
            <ac:spMk id="37" creationId="{F29017CC-B136-0943-7C69-5E4654D80EF8}"/>
          </ac:spMkLst>
        </pc:spChg>
        <pc:spChg chg="add mod">
          <ac:chgData name="worawich seubpala" userId="5b31ff12d1dfa8e4" providerId="LiveId" clId="{084849E7-EA86-4BCC-8C76-42613D43C73D}" dt="2025-02-09T08:39:56.097" v="2321" actId="20577"/>
          <ac:spMkLst>
            <pc:docMk/>
            <pc:sldMk cId="3284752276" sldId="310"/>
            <ac:spMk id="46" creationId="{CA27FE71-ADB2-73BC-80B2-841D18BF5919}"/>
          </ac:spMkLst>
        </pc:spChg>
        <pc:spChg chg="add mod">
          <ac:chgData name="worawich seubpala" userId="5b31ff12d1dfa8e4" providerId="LiveId" clId="{084849E7-EA86-4BCC-8C76-42613D43C73D}" dt="2025-02-09T07:39:23.870" v="716" actId="1037"/>
          <ac:spMkLst>
            <pc:docMk/>
            <pc:sldMk cId="3284752276" sldId="310"/>
            <ac:spMk id="49" creationId="{027D11D0-A8D7-97FE-C4F6-51438D94AD63}"/>
          </ac:spMkLst>
        </pc:spChg>
        <pc:picChg chg="add del mod">
          <ac:chgData name="worawich seubpala" userId="5b31ff12d1dfa8e4" providerId="LiveId" clId="{084849E7-EA86-4BCC-8C76-42613D43C73D}" dt="2025-02-09T07:37:10.202" v="553" actId="478"/>
          <ac:picMkLst>
            <pc:docMk/>
            <pc:sldMk cId="3284752276" sldId="310"/>
            <ac:picMk id="4" creationId="{1CCE0E17-5941-D31B-7990-5AA853F14702}"/>
          </ac:picMkLst>
        </pc:picChg>
        <pc:picChg chg="add del mod">
          <ac:chgData name="worawich seubpala" userId="5b31ff12d1dfa8e4" providerId="LiveId" clId="{084849E7-EA86-4BCC-8C76-42613D43C73D}" dt="2025-02-09T07:33:15.798" v="461" actId="478"/>
          <ac:picMkLst>
            <pc:docMk/>
            <pc:sldMk cId="3284752276" sldId="310"/>
            <ac:picMk id="11" creationId="{59B3F468-ADAC-0934-34E1-F1BA6991B774}"/>
          </ac:picMkLst>
        </pc:picChg>
        <pc:picChg chg="add del mod">
          <ac:chgData name="worawich seubpala" userId="5b31ff12d1dfa8e4" providerId="LiveId" clId="{084849E7-EA86-4BCC-8C76-42613D43C73D}" dt="2025-02-09T07:37:13.140" v="557" actId="478"/>
          <ac:picMkLst>
            <pc:docMk/>
            <pc:sldMk cId="3284752276" sldId="310"/>
            <ac:picMk id="21" creationId="{2F9B29FE-7DCE-7EA5-5E17-3CFDB7D0DB47}"/>
          </ac:picMkLst>
        </pc:picChg>
        <pc:picChg chg="add del mod">
          <ac:chgData name="worawich seubpala" userId="5b31ff12d1dfa8e4" providerId="LiveId" clId="{084849E7-EA86-4BCC-8C76-42613D43C73D}" dt="2025-02-09T07:37:12.752" v="556" actId="478"/>
          <ac:picMkLst>
            <pc:docMk/>
            <pc:sldMk cId="3284752276" sldId="310"/>
            <ac:picMk id="31" creationId="{71E70D0A-4BBB-F0C2-669C-98B8AFD057DD}"/>
          </ac:picMkLst>
        </pc:picChg>
        <pc:picChg chg="add mod">
          <ac:chgData name="worawich seubpala" userId="5b31ff12d1dfa8e4" providerId="LiveId" clId="{084849E7-EA86-4BCC-8C76-42613D43C73D}" dt="2025-02-09T07:39:16.291" v="699" actId="1038"/>
          <ac:picMkLst>
            <pc:docMk/>
            <pc:sldMk cId="3284752276" sldId="310"/>
            <ac:picMk id="45" creationId="{3FA547D5-2C78-82C2-B80B-04BB9599A5D4}"/>
          </ac:picMkLst>
        </pc:picChg>
        <pc:picChg chg="add mod">
          <ac:chgData name="worawich seubpala" userId="5b31ff12d1dfa8e4" providerId="LiveId" clId="{084849E7-EA86-4BCC-8C76-42613D43C73D}" dt="2025-02-09T07:39:19.461" v="703" actId="1038"/>
          <ac:picMkLst>
            <pc:docMk/>
            <pc:sldMk cId="3284752276" sldId="310"/>
            <ac:picMk id="48" creationId="{6B2CB02C-AA80-F758-7770-E67A5C6A4BD6}"/>
          </ac:picMkLst>
        </pc:picChg>
        <pc:picChg chg="add mod">
          <ac:chgData name="worawich seubpala" userId="5b31ff12d1dfa8e4" providerId="LiveId" clId="{084849E7-EA86-4BCC-8C76-42613D43C73D}" dt="2025-02-09T07:39:23.870" v="716" actId="1037"/>
          <ac:picMkLst>
            <pc:docMk/>
            <pc:sldMk cId="3284752276" sldId="310"/>
            <ac:picMk id="51" creationId="{F0635700-4753-1A7F-551A-7D14E0733159}"/>
          </ac:picMkLst>
        </pc:picChg>
      </pc:sldChg>
      <pc:sldChg chg="addSp delSp modSp add mod">
        <pc:chgData name="worawich seubpala" userId="5b31ff12d1dfa8e4" providerId="LiveId" clId="{084849E7-EA86-4BCC-8C76-42613D43C73D}" dt="2025-02-09T09:38:51.919" v="4141"/>
        <pc:sldMkLst>
          <pc:docMk/>
          <pc:sldMk cId="2755687116" sldId="311"/>
        </pc:sldMkLst>
        <pc:spChg chg="del">
          <ac:chgData name="worawich seubpala" userId="5b31ff12d1dfa8e4" providerId="LiveId" clId="{084849E7-EA86-4BCC-8C76-42613D43C73D}" dt="2025-02-09T07:40:01.539" v="794" actId="478"/>
          <ac:spMkLst>
            <pc:docMk/>
            <pc:sldMk cId="2755687116" sldId="311"/>
            <ac:spMk id="2" creationId="{DE08B99E-83DC-0476-B0E9-88657E0D43BA}"/>
          </ac:spMkLst>
        </pc:spChg>
        <pc:spChg chg="add mod">
          <ac:chgData name="worawich seubpala" userId="5b31ff12d1dfa8e4" providerId="LiveId" clId="{084849E7-EA86-4BCC-8C76-42613D43C73D}" dt="2025-02-09T07:46:11.314" v="1018" actId="1076"/>
          <ac:spMkLst>
            <pc:docMk/>
            <pc:sldMk cId="2755687116" sldId="311"/>
            <ac:spMk id="3" creationId="{B2EFDD2C-144C-9DC8-2DFB-8090B032A3F1}"/>
          </ac:spMkLst>
        </pc:spChg>
        <pc:spChg chg="mod">
          <ac:chgData name="worawich seubpala" userId="5b31ff12d1dfa8e4" providerId="LiveId" clId="{084849E7-EA86-4BCC-8C76-42613D43C73D}" dt="2025-02-09T09:38:51.919" v="4141"/>
          <ac:spMkLst>
            <pc:docMk/>
            <pc:sldMk cId="2755687116" sldId="311"/>
            <ac:spMk id="6" creationId="{6E0F1CC1-9EC1-F614-E616-6A6D4A256AEA}"/>
          </ac:spMkLst>
        </pc:spChg>
      </pc:sldChg>
      <pc:sldChg chg="add del">
        <pc:chgData name="worawich seubpala" userId="5b31ff12d1dfa8e4" providerId="LiveId" clId="{084849E7-EA86-4BCC-8C76-42613D43C73D}" dt="2025-02-09T09:17:40.746" v="3770" actId="47"/>
        <pc:sldMkLst>
          <pc:docMk/>
          <pc:sldMk cId="3084498144" sldId="312"/>
        </pc:sldMkLst>
      </pc:sldChg>
      <pc:sldChg chg="add del">
        <pc:chgData name="worawich seubpala" userId="5b31ff12d1dfa8e4" providerId="LiveId" clId="{084849E7-EA86-4BCC-8C76-42613D43C73D}" dt="2025-02-09T09:17:41.533" v="3771" actId="47"/>
        <pc:sldMkLst>
          <pc:docMk/>
          <pc:sldMk cId="3012430875" sldId="313"/>
        </pc:sldMkLst>
      </pc:sldChg>
      <pc:sldChg chg="delSp modSp add mod ord">
        <pc:chgData name="worawich seubpala" userId="5b31ff12d1dfa8e4" providerId="LiveId" clId="{084849E7-EA86-4BCC-8C76-42613D43C73D}" dt="2025-02-09T09:38:46.099" v="4139"/>
        <pc:sldMkLst>
          <pc:docMk/>
          <pc:sldMk cId="1395777550" sldId="314"/>
        </pc:sldMkLst>
        <pc:spChg chg="del mod">
          <ac:chgData name="worawich seubpala" userId="5b31ff12d1dfa8e4" providerId="LiveId" clId="{084849E7-EA86-4BCC-8C76-42613D43C73D}" dt="2025-02-09T07:39:33.430" v="717" actId="478"/>
          <ac:spMkLst>
            <pc:docMk/>
            <pc:sldMk cId="1395777550" sldId="314"/>
            <ac:spMk id="2" creationId="{3B4813AA-9581-A103-F5B3-D6E8898812CB}"/>
          </ac:spMkLst>
        </pc:spChg>
        <pc:spChg chg="mod">
          <ac:chgData name="worawich seubpala" userId="5b31ff12d1dfa8e4" providerId="LiveId" clId="{084849E7-EA86-4BCC-8C76-42613D43C73D}" dt="2025-02-09T09:38:46.099" v="4139"/>
          <ac:spMkLst>
            <pc:docMk/>
            <pc:sldMk cId="1395777550" sldId="314"/>
            <ac:spMk id="6" creationId="{AC070BB7-0E54-99E3-C088-F3BD5BB04633}"/>
          </ac:spMkLst>
        </pc:spChg>
        <pc:spChg chg="mod">
          <ac:chgData name="worawich seubpala" userId="5b31ff12d1dfa8e4" providerId="LiveId" clId="{084849E7-EA86-4BCC-8C76-42613D43C73D}" dt="2025-02-09T07:36:46.765" v="542" actId="1076"/>
          <ac:spMkLst>
            <pc:docMk/>
            <pc:sldMk cId="1395777550" sldId="314"/>
            <ac:spMk id="8" creationId="{C92D00D3-D9F2-EAE2-CA5F-2419F8BADFE1}"/>
          </ac:spMkLst>
        </pc:spChg>
        <pc:spChg chg="mod">
          <ac:chgData name="worawich seubpala" userId="5b31ff12d1dfa8e4" providerId="LiveId" clId="{084849E7-EA86-4BCC-8C76-42613D43C73D}" dt="2025-02-09T07:36:57.312" v="550" actId="1076"/>
          <ac:spMkLst>
            <pc:docMk/>
            <pc:sldMk cId="1395777550" sldId="314"/>
            <ac:spMk id="23" creationId="{BD849AE2-9452-F93A-311C-4C368E9FCD1C}"/>
          </ac:spMkLst>
        </pc:spChg>
        <pc:spChg chg="del">
          <ac:chgData name="worawich seubpala" userId="5b31ff12d1dfa8e4" providerId="LiveId" clId="{084849E7-EA86-4BCC-8C76-42613D43C73D}" dt="2025-02-09T07:36:30.240" v="533" actId="478"/>
          <ac:spMkLst>
            <pc:docMk/>
            <pc:sldMk cId="1395777550" sldId="314"/>
            <ac:spMk id="37" creationId="{88ED9FF9-6BBD-0FC3-06BF-85EBFDD1EE0A}"/>
          </ac:spMkLst>
        </pc:spChg>
        <pc:picChg chg="mod">
          <ac:chgData name="worawich seubpala" userId="5b31ff12d1dfa8e4" providerId="LiveId" clId="{084849E7-EA86-4BCC-8C76-42613D43C73D}" dt="2025-02-09T07:36:48.288" v="543" actId="1076"/>
          <ac:picMkLst>
            <pc:docMk/>
            <pc:sldMk cId="1395777550" sldId="314"/>
            <ac:picMk id="21" creationId="{EA58D6D8-32F3-3FAA-DE3F-C7FC07E7EC8A}"/>
          </ac:picMkLst>
        </pc:picChg>
        <pc:picChg chg="mod">
          <ac:chgData name="worawich seubpala" userId="5b31ff12d1dfa8e4" providerId="LiveId" clId="{084849E7-EA86-4BCC-8C76-42613D43C73D}" dt="2025-02-09T07:36:55.523" v="549" actId="1076"/>
          <ac:picMkLst>
            <pc:docMk/>
            <pc:sldMk cId="1395777550" sldId="314"/>
            <ac:picMk id="31" creationId="{13A54C40-DDA9-3D17-9691-0B8F622C6385}"/>
          </ac:picMkLst>
        </pc:picChg>
        <pc:picChg chg="del">
          <ac:chgData name="worawich seubpala" userId="5b31ff12d1dfa8e4" providerId="LiveId" clId="{084849E7-EA86-4BCC-8C76-42613D43C73D}" dt="2025-02-09T07:36:30.240" v="533" actId="478"/>
          <ac:picMkLst>
            <pc:docMk/>
            <pc:sldMk cId="1395777550" sldId="314"/>
            <ac:picMk id="45" creationId="{6BB0F8BA-1E76-0386-179E-1A3DEABA858B}"/>
          </ac:picMkLst>
        </pc:picChg>
      </pc:sldChg>
      <pc:sldChg chg="addSp modSp add mod">
        <pc:chgData name="worawich seubpala" userId="5b31ff12d1dfa8e4" providerId="LiveId" clId="{084849E7-EA86-4BCC-8C76-42613D43C73D}" dt="2025-02-09T09:39:01.549" v="4142"/>
        <pc:sldMkLst>
          <pc:docMk/>
          <pc:sldMk cId="485942003" sldId="315"/>
        </pc:sldMkLst>
        <pc:spChg chg="add">
          <ac:chgData name="worawich seubpala" userId="5b31ff12d1dfa8e4" providerId="LiveId" clId="{084849E7-EA86-4BCC-8C76-42613D43C73D}" dt="2025-02-09T07:47:40.601" v="1094"/>
          <ac:spMkLst>
            <pc:docMk/>
            <pc:sldMk cId="485942003" sldId="315"/>
            <ac:spMk id="2" creationId="{1F64DF35-A102-8D03-E081-434884A64321}"/>
          </ac:spMkLst>
        </pc:spChg>
        <pc:spChg chg="mod">
          <ac:chgData name="worawich seubpala" userId="5b31ff12d1dfa8e4" providerId="LiveId" clId="{084849E7-EA86-4BCC-8C76-42613D43C73D}" dt="2025-02-09T09:24:22.693" v="3827" actId="1076"/>
          <ac:spMkLst>
            <pc:docMk/>
            <pc:sldMk cId="485942003" sldId="315"/>
            <ac:spMk id="3" creationId="{B6A54BB2-5753-63C2-1AC6-AE4CAD1FCEDD}"/>
          </ac:spMkLst>
        </pc:spChg>
        <pc:spChg chg="add">
          <ac:chgData name="worawich seubpala" userId="5b31ff12d1dfa8e4" providerId="LiveId" clId="{084849E7-EA86-4BCC-8C76-42613D43C73D}" dt="2025-02-09T07:47:46.650" v="1096"/>
          <ac:spMkLst>
            <pc:docMk/>
            <pc:sldMk cId="485942003" sldId="315"/>
            <ac:spMk id="4" creationId="{FEB3FFAB-2D1C-4CF8-E832-1C5BC96B2180}"/>
          </ac:spMkLst>
        </pc:spChg>
        <pc:spChg chg="mod">
          <ac:chgData name="worawich seubpala" userId="5b31ff12d1dfa8e4" providerId="LiveId" clId="{084849E7-EA86-4BCC-8C76-42613D43C73D}" dt="2025-02-09T09:39:01.549" v="4142"/>
          <ac:spMkLst>
            <pc:docMk/>
            <pc:sldMk cId="485942003" sldId="315"/>
            <ac:spMk id="6" creationId="{BBD34852-2931-7DFE-5A99-1C5FE3A125D6}"/>
          </ac:spMkLst>
        </pc:spChg>
        <pc:picChg chg="add mod">
          <ac:chgData name="worawich seubpala" userId="5b31ff12d1dfa8e4" providerId="LiveId" clId="{084849E7-EA86-4BCC-8C76-42613D43C73D}" dt="2025-02-09T09:24:23.857" v="3828" actId="1076"/>
          <ac:picMkLst>
            <pc:docMk/>
            <pc:sldMk cId="485942003" sldId="315"/>
            <ac:picMk id="7" creationId="{46C9DDB6-FBC9-BC24-2181-E19D56AC1FB0}"/>
          </ac:picMkLst>
        </pc:picChg>
      </pc:sldChg>
      <pc:sldChg chg="delSp modSp add mod">
        <pc:chgData name="worawich seubpala" userId="5b31ff12d1dfa8e4" providerId="LiveId" clId="{084849E7-EA86-4BCC-8C76-42613D43C73D}" dt="2025-02-09T09:39:06.105" v="4144"/>
        <pc:sldMkLst>
          <pc:docMk/>
          <pc:sldMk cId="667596588" sldId="316"/>
        </pc:sldMkLst>
        <pc:spChg chg="mod">
          <ac:chgData name="worawich seubpala" userId="5b31ff12d1dfa8e4" providerId="LiveId" clId="{084849E7-EA86-4BCC-8C76-42613D43C73D}" dt="2025-02-09T09:25:54.398" v="3982" actId="1076"/>
          <ac:spMkLst>
            <pc:docMk/>
            <pc:sldMk cId="667596588" sldId="316"/>
            <ac:spMk id="3" creationId="{36D0CD45-3D01-C5E7-300F-A5CF3876BFE5}"/>
          </ac:spMkLst>
        </pc:spChg>
        <pc:spChg chg="mod">
          <ac:chgData name="worawich seubpala" userId="5b31ff12d1dfa8e4" providerId="LiveId" clId="{084849E7-EA86-4BCC-8C76-42613D43C73D}" dt="2025-02-09T09:39:06.105" v="4144"/>
          <ac:spMkLst>
            <pc:docMk/>
            <pc:sldMk cId="667596588" sldId="316"/>
            <ac:spMk id="6" creationId="{F1A774B0-830D-6904-8458-66E47A9FCE7A}"/>
          </ac:spMkLst>
        </pc:spChg>
        <pc:picChg chg="del">
          <ac:chgData name="worawich seubpala" userId="5b31ff12d1dfa8e4" providerId="LiveId" clId="{084849E7-EA86-4BCC-8C76-42613D43C73D}" dt="2025-02-09T07:54:40.232" v="1366" actId="478"/>
          <ac:picMkLst>
            <pc:docMk/>
            <pc:sldMk cId="667596588" sldId="316"/>
            <ac:picMk id="7" creationId="{1553E047-E775-E0E4-1DB8-73B01CDCF0CB}"/>
          </ac:picMkLst>
        </pc:picChg>
      </pc:sldChg>
      <pc:sldChg chg="addSp delSp modSp add mod">
        <pc:chgData name="worawich seubpala" userId="5b31ff12d1dfa8e4" providerId="LiveId" clId="{084849E7-EA86-4BCC-8C76-42613D43C73D}" dt="2025-02-09T09:39:03.951" v="4143"/>
        <pc:sldMkLst>
          <pc:docMk/>
          <pc:sldMk cId="3786861771" sldId="317"/>
        </pc:sldMkLst>
        <pc:spChg chg="mod">
          <ac:chgData name="worawich seubpala" userId="5b31ff12d1dfa8e4" providerId="LiveId" clId="{084849E7-EA86-4BCC-8C76-42613D43C73D}" dt="2025-02-09T09:24:48.361" v="3853" actId="1036"/>
          <ac:spMkLst>
            <pc:docMk/>
            <pc:sldMk cId="3786861771" sldId="317"/>
            <ac:spMk id="2" creationId="{8987798E-6C6C-4CC0-2AF3-B964797BDD90}"/>
          </ac:spMkLst>
        </pc:spChg>
        <pc:spChg chg="add del mod">
          <ac:chgData name="worawich seubpala" userId="5b31ff12d1dfa8e4" providerId="LiveId" clId="{084849E7-EA86-4BCC-8C76-42613D43C73D}" dt="2025-02-09T09:24:40.201" v="3831" actId="478"/>
          <ac:spMkLst>
            <pc:docMk/>
            <pc:sldMk cId="3786861771" sldId="317"/>
            <ac:spMk id="3" creationId="{A45AC00A-62A7-7A4E-641B-6D955A840CF1}"/>
          </ac:spMkLst>
        </pc:spChg>
        <pc:spChg chg="mod">
          <ac:chgData name="worawich seubpala" userId="5b31ff12d1dfa8e4" providerId="LiveId" clId="{084849E7-EA86-4BCC-8C76-42613D43C73D}" dt="2025-02-09T09:24:48.361" v="3853" actId="1036"/>
          <ac:spMkLst>
            <pc:docMk/>
            <pc:sldMk cId="3786861771" sldId="317"/>
            <ac:spMk id="4" creationId="{DC66B945-E225-EB5C-D98C-0598BBD45D7F}"/>
          </ac:spMkLst>
        </pc:spChg>
        <pc:spChg chg="add">
          <ac:chgData name="worawich seubpala" userId="5b31ff12d1dfa8e4" providerId="LiveId" clId="{084849E7-EA86-4BCC-8C76-42613D43C73D}" dt="2025-02-09T08:21:36.452" v="1524"/>
          <ac:spMkLst>
            <pc:docMk/>
            <pc:sldMk cId="3786861771" sldId="317"/>
            <ac:spMk id="5" creationId="{DFC7A647-46E9-1518-BBE1-A0136ECC92CA}"/>
          </ac:spMkLst>
        </pc:spChg>
        <pc:spChg chg="del mod">
          <ac:chgData name="worawich seubpala" userId="5b31ff12d1dfa8e4" providerId="LiveId" clId="{084849E7-EA86-4BCC-8C76-42613D43C73D}" dt="2025-02-09T07:56:51.395" v="1518" actId="478"/>
          <ac:spMkLst>
            <pc:docMk/>
            <pc:sldMk cId="3786861771" sldId="317"/>
            <ac:spMk id="6" creationId="{5BB4F3C8-0E68-716A-A079-FB6FA40B191F}"/>
          </ac:spMkLst>
        </pc:spChg>
        <pc:spChg chg="mod">
          <ac:chgData name="worawich seubpala" userId="5b31ff12d1dfa8e4" providerId="LiveId" clId="{084849E7-EA86-4BCC-8C76-42613D43C73D}" dt="2025-02-09T09:24:48.361" v="3853" actId="1036"/>
          <ac:spMkLst>
            <pc:docMk/>
            <pc:sldMk cId="3786861771" sldId="317"/>
            <ac:spMk id="7" creationId="{45E93E52-8349-99D1-C847-65D6482C8A1D}"/>
          </ac:spMkLst>
        </pc:spChg>
        <pc:spChg chg="add">
          <ac:chgData name="worawich seubpala" userId="5b31ff12d1dfa8e4" providerId="LiveId" clId="{084849E7-EA86-4BCC-8C76-42613D43C73D}" dt="2025-02-09T08:21:42.359" v="1525"/>
          <ac:spMkLst>
            <pc:docMk/>
            <pc:sldMk cId="3786861771" sldId="317"/>
            <ac:spMk id="8" creationId="{B9615A58-5CD5-31A3-7614-5B0E288FF03A}"/>
          </ac:spMkLst>
        </pc:spChg>
        <pc:spChg chg="mod">
          <ac:chgData name="worawich seubpala" userId="5b31ff12d1dfa8e4" providerId="LiveId" clId="{084849E7-EA86-4BCC-8C76-42613D43C73D}" dt="2025-02-09T09:24:48.361" v="3853" actId="1036"/>
          <ac:spMkLst>
            <pc:docMk/>
            <pc:sldMk cId="3786861771" sldId="317"/>
            <ac:spMk id="9" creationId="{5E87BF30-7970-6F97-537A-AB9F0CB44B5F}"/>
          </ac:spMkLst>
        </pc:spChg>
        <pc:spChg chg="del">
          <ac:chgData name="worawich seubpala" userId="5b31ff12d1dfa8e4" providerId="LiveId" clId="{084849E7-EA86-4BCC-8C76-42613D43C73D}" dt="2025-02-09T08:23:08.192" v="1646" actId="478"/>
          <ac:spMkLst>
            <pc:docMk/>
            <pc:sldMk cId="3786861771" sldId="317"/>
            <ac:spMk id="11" creationId="{CC68E45C-5D22-784C-3A57-672B13C5EBC3}"/>
          </ac:spMkLst>
        </pc:spChg>
        <pc:spChg chg="del">
          <ac:chgData name="worawich seubpala" userId="5b31ff12d1dfa8e4" providerId="LiveId" clId="{084849E7-EA86-4BCC-8C76-42613D43C73D}" dt="2025-02-09T08:23:09.712" v="1647" actId="478"/>
          <ac:spMkLst>
            <pc:docMk/>
            <pc:sldMk cId="3786861771" sldId="317"/>
            <ac:spMk id="13" creationId="{D38431EE-FADC-36CD-CD75-B4B248D3E129}"/>
          </ac:spMkLst>
        </pc:spChg>
        <pc:spChg chg="add mod">
          <ac:chgData name="worawich seubpala" userId="5b31ff12d1dfa8e4" providerId="LiveId" clId="{084849E7-EA86-4BCC-8C76-42613D43C73D}" dt="2025-02-09T09:24:48.361" v="3853" actId="1036"/>
          <ac:spMkLst>
            <pc:docMk/>
            <pc:sldMk cId="3786861771" sldId="317"/>
            <ac:spMk id="21" creationId="{41C5975B-274C-3288-AE14-3ED4EE6A3001}"/>
          </ac:spMkLst>
        </pc:spChg>
        <pc:spChg chg="add del mod">
          <ac:chgData name="worawich seubpala" userId="5b31ff12d1dfa8e4" providerId="LiveId" clId="{084849E7-EA86-4BCC-8C76-42613D43C73D}" dt="2025-02-09T09:24:42.996" v="3832" actId="478"/>
          <ac:spMkLst>
            <pc:docMk/>
            <pc:sldMk cId="3786861771" sldId="317"/>
            <ac:spMk id="29" creationId="{167D7457-0C19-DA64-9C96-61ED4ACC5843}"/>
          </ac:spMkLst>
        </pc:spChg>
        <pc:spChg chg="add mod">
          <ac:chgData name="worawich seubpala" userId="5b31ff12d1dfa8e4" providerId="LiveId" clId="{084849E7-EA86-4BCC-8C76-42613D43C73D}" dt="2025-02-09T09:24:48.361" v="3853" actId="1036"/>
          <ac:spMkLst>
            <pc:docMk/>
            <pc:sldMk cId="3786861771" sldId="317"/>
            <ac:spMk id="31" creationId="{6871DD7F-913B-1DC9-DFEE-70378DDCE16A}"/>
          </ac:spMkLst>
        </pc:spChg>
        <pc:spChg chg="add mod">
          <ac:chgData name="worawich seubpala" userId="5b31ff12d1dfa8e4" providerId="LiveId" clId="{084849E7-EA86-4BCC-8C76-42613D43C73D}" dt="2025-02-09T09:39:03.951" v="4143"/>
          <ac:spMkLst>
            <pc:docMk/>
            <pc:sldMk cId="3786861771" sldId="317"/>
            <ac:spMk id="37" creationId="{D263A6BB-5395-EA69-D0AC-BE725CC3CED3}"/>
          </ac:spMkLst>
        </pc:spChg>
      </pc:sldChg>
      <pc:sldChg chg="addSp delSp modSp add del mod">
        <pc:chgData name="worawich seubpala" userId="5b31ff12d1dfa8e4" providerId="LiveId" clId="{084849E7-EA86-4BCC-8C76-42613D43C73D}" dt="2025-02-09T09:26:24.077" v="3986" actId="47"/>
        <pc:sldMkLst>
          <pc:docMk/>
          <pc:sldMk cId="1623083128" sldId="318"/>
        </pc:sldMkLst>
        <pc:spChg chg="add mod">
          <ac:chgData name="worawich seubpala" userId="5b31ff12d1dfa8e4" providerId="LiveId" clId="{084849E7-EA86-4BCC-8C76-42613D43C73D}" dt="2025-02-09T09:26:12.369" v="3985" actId="1076"/>
          <ac:spMkLst>
            <pc:docMk/>
            <pc:sldMk cId="1623083128" sldId="318"/>
            <ac:spMk id="2" creationId="{85859298-B444-A616-A8DA-FF7B2FA54A60}"/>
          </ac:spMkLst>
        </pc:spChg>
        <pc:spChg chg="del">
          <ac:chgData name="worawich seubpala" userId="5b31ff12d1dfa8e4" providerId="LiveId" clId="{084849E7-EA86-4BCC-8C76-42613D43C73D}" dt="2025-02-09T09:26:08.845" v="3984" actId="478"/>
          <ac:spMkLst>
            <pc:docMk/>
            <pc:sldMk cId="1623083128" sldId="318"/>
            <ac:spMk id="6" creationId="{CAC75745-5EE8-2226-75AA-6A7D9E1F16DB}"/>
          </ac:spMkLst>
        </pc:spChg>
      </pc:sldChg>
      <pc:sldChg chg="addSp delSp modSp add del mod">
        <pc:chgData name="worawich seubpala" userId="5b31ff12d1dfa8e4" providerId="LiveId" clId="{084849E7-EA86-4BCC-8C76-42613D43C73D}" dt="2025-02-09T09:39:08.472" v="4145"/>
        <pc:sldMkLst>
          <pc:docMk/>
          <pc:sldMk cId="2735387045" sldId="319"/>
        </pc:sldMkLst>
        <pc:spChg chg="add">
          <ac:chgData name="worawich seubpala" userId="5b31ff12d1dfa8e4" providerId="LiveId" clId="{084849E7-EA86-4BCC-8C76-42613D43C73D}" dt="2025-02-09T08:48:37.033" v="2798"/>
          <ac:spMkLst>
            <pc:docMk/>
            <pc:sldMk cId="2735387045" sldId="319"/>
            <ac:spMk id="2" creationId="{A1DCA431-D928-C801-BE9A-A954824C5571}"/>
          </ac:spMkLst>
        </pc:spChg>
        <pc:spChg chg="mod">
          <ac:chgData name="worawich seubpala" userId="5b31ff12d1dfa8e4" providerId="LiveId" clId="{084849E7-EA86-4BCC-8C76-42613D43C73D}" dt="2025-02-09T09:27:08.929" v="4001" actId="1076"/>
          <ac:spMkLst>
            <pc:docMk/>
            <pc:sldMk cId="2735387045" sldId="319"/>
            <ac:spMk id="3" creationId="{F2089A63-2EF2-BB8B-093B-9B739841F49D}"/>
          </ac:spMkLst>
        </pc:spChg>
        <pc:spChg chg="add del">
          <ac:chgData name="worawich seubpala" userId="5b31ff12d1dfa8e4" providerId="LiveId" clId="{084849E7-EA86-4BCC-8C76-42613D43C73D}" dt="2025-02-09T08:48:46.779" v="2802" actId="478"/>
          <ac:spMkLst>
            <pc:docMk/>
            <pc:sldMk cId="2735387045" sldId="319"/>
            <ac:spMk id="4" creationId="{08968981-1B75-4C13-7A6C-BEFECBC5BDEA}"/>
          </ac:spMkLst>
        </pc:spChg>
        <pc:spChg chg="add mod">
          <ac:chgData name="worawich seubpala" userId="5b31ff12d1dfa8e4" providerId="LiveId" clId="{084849E7-EA86-4BCC-8C76-42613D43C73D}" dt="2025-02-09T09:39:08.472" v="4145"/>
          <ac:spMkLst>
            <pc:docMk/>
            <pc:sldMk cId="2735387045" sldId="319"/>
            <ac:spMk id="5" creationId="{C7E3826E-91BD-16DA-9C43-DEE712A5837B}"/>
          </ac:spMkLst>
        </pc:spChg>
        <pc:spChg chg="del">
          <ac:chgData name="worawich seubpala" userId="5b31ff12d1dfa8e4" providerId="LiveId" clId="{084849E7-EA86-4BCC-8C76-42613D43C73D}" dt="2025-02-09T09:26:49.309" v="3990" actId="478"/>
          <ac:spMkLst>
            <pc:docMk/>
            <pc:sldMk cId="2735387045" sldId="319"/>
            <ac:spMk id="6" creationId="{D9B99399-24EE-20B6-2560-83304743D119}"/>
          </ac:spMkLst>
        </pc:spChg>
        <pc:picChg chg="add del">
          <ac:chgData name="worawich seubpala" userId="5b31ff12d1dfa8e4" providerId="LiveId" clId="{084849E7-EA86-4BCC-8C76-42613D43C73D}" dt="2025-02-09T08:51:59.852" v="2928" actId="478"/>
          <ac:picMkLst>
            <pc:docMk/>
            <pc:sldMk cId="2735387045" sldId="319"/>
            <ac:picMk id="6148" creationId="{CEADE263-908D-30C1-D487-800320530E11}"/>
          </ac:picMkLst>
        </pc:picChg>
      </pc:sldChg>
      <pc:sldChg chg="addSp delSp modSp add mod">
        <pc:chgData name="worawich seubpala" userId="5b31ff12d1dfa8e4" providerId="LiveId" clId="{084849E7-EA86-4BCC-8C76-42613D43C73D}" dt="2025-02-09T09:39:13.442" v="4147"/>
        <pc:sldMkLst>
          <pc:docMk/>
          <pc:sldMk cId="189644830" sldId="320"/>
        </pc:sldMkLst>
        <pc:spChg chg="del mod">
          <ac:chgData name="worawich seubpala" userId="5b31ff12d1dfa8e4" providerId="LiveId" clId="{084849E7-EA86-4BCC-8C76-42613D43C73D}" dt="2025-02-09T09:27:44.445" v="4028" actId="478"/>
          <ac:spMkLst>
            <pc:docMk/>
            <pc:sldMk cId="189644830" sldId="320"/>
            <ac:spMk id="3" creationId="{E66C2EC5-33AC-07F5-E187-71AD8B731B0D}"/>
          </ac:spMkLst>
        </pc:spChg>
        <pc:spChg chg="mod">
          <ac:chgData name="worawich seubpala" userId="5b31ff12d1dfa8e4" providerId="LiveId" clId="{084849E7-EA86-4BCC-8C76-42613D43C73D}" dt="2025-02-09T09:39:13.442" v="4147"/>
          <ac:spMkLst>
            <pc:docMk/>
            <pc:sldMk cId="189644830" sldId="320"/>
            <ac:spMk id="6" creationId="{BB254AA5-CA62-D61E-D7B5-C50C752DC771}"/>
          </ac:spMkLst>
        </pc:spChg>
        <pc:spChg chg="add mod">
          <ac:chgData name="worawich seubpala" userId="5b31ff12d1dfa8e4" providerId="LiveId" clId="{084849E7-EA86-4BCC-8C76-42613D43C73D}" dt="2025-02-09T09:27:48.136" v="4029" actId="1076"/>
          <ac:spMkLst>
            <pc:docMk/>
            <pc:sldMk cId="189644830" sldId="320"/>
            <ac:spMk id="7" creationId="{5C322B20-3664-6185-B901-DC336B9B7398}"/>
          </ac:spMkLst>
        </pc:spChg>
        <pc:picChg chg="add del mod">
          <ac:chgData name="worawich seubpala" userId="5b31ff12d1dfa8e4" providerId="LiveId" clId="{084849E7-EA86-4BCC-8C76-42613D43C73D}" dt="2025-02-09T09:09:54.262" v="3603" actId="478"/>
          <ac:picMkLst>
            <pc:docMk/>
            <pc:sldMk cId="189644830" sldId="320"/>
            <ac:picMk id="4" creationId="{80DE27BC-C518-EAEB-62E1-70B4FD7DD9DD}"/>
          </ac:picMkLst>
        </pc:picChg>
        <pc:picChg chg="del mod">
          <ac:chgData name="worawich seubpala" userId="5b31ff12d1dfa8e4" providerId="LiveId" clId="{084849E7-EA86-4BCC-8C76-42613D43C73D}" dt="2025-02-09T09:15:32.209" v="3728" actId="478"/>
          <ac:picMkLst>
            <pc:docMk/>
            <pc:sldMk cId="189644830" sldId="320"/>
            <ac:picMk id="6148" creationId="{FFA668E6-E2EC-D534-B834-360D76407F66}"/>
          </ac:picMkLst>
        </pc:picChg>
        <pc:picChg chg="add mod">
          <ac:chgData name="worawich seubpala" userId="5b31ff12d1dfa8e4" providerId="LiveId" clId="{084849E7-EA86-4BCC-8C76-42613D43C73D}" dt="2025-02-09T09:27:49.043" v="4030" actId="1076"/>
          <ac:picMkLst>
            <pc:docMk/>
            <pc:sldMk cId="189644830" sldId="320"/>
            <ac:picMk id="13314" creationId="{09623282-0317-61B0-26A0-7D20541E2406}"/>
          </ac:picMkLst>
        </pc:picChg>
      </pc:sldChg>
      <pc:sldChg chg="new del">
        <pc:chgData name="worawich seubpala" userId="5b31ff12d1dfa8e4" providerId="LiveId" clId="{084849E7-EA86-4BCC-8C76-42613D43C73D}" dt="2025-02-09T08:55:14.903" v="3401" actId="47"/>
        <pc:sldMkLst>
          <pc:docMk/>
          <pc:sldMk cId="2144542732" sldId="321"/>
        </pc:sldMkLst>
      </pc:sldChg>
      <pc:sldChg chg="addSp delSp modSp add del mod">
        <pc:chgData name="worawich seubpala" userId="5b31ff12d1dfa8e4" providerId="LiveId" clId="{084849E7-EA86-4BCC-8C76-42613D43C73D}" dt="2025-02-09T09:39:10.877" v="4146"/>
        <pc:sldMkLst>
          <pc:docMk/>
          <pc:sldMk cId="962063824" sldId="322"/>
        </pc:sldMkLst>
        <pc:spChg chg="del mod">
          <ac:chgData name="worawich seubpala" userId="5b31ff12d1dfa8e4" providerId="LiveId" clId="{084849E7-EA86-4BCC-8C76-42613D43C73D}" dt="2025-02-09T09:27:37.507" v="4007" actId="478"/>
          <ac:spMkLst>
            <pc:docMk/>
            <pc:sldMk cId="962063824" sldId="322"/>
            <ac:spMk id="3" creationId="{074FCE4F-3159-6E4D-3B78-6434769A7CCD}"/>
          </ac:spMkLst>
        </pc:spChg>
        <pc:spChg chg="mod">
          <ac:chgData name="worawich seubpala" userId="5b31ff12d1dfa8e4" providerId="LiveId" clId="{084849E7-EA86-4BCC-8C76-42613D43C73D}" dt="2025-02-09T09:39:10.877" v="4146"/>
          <ac:spMkLst>
            <pc:docMk/>
            <pc:sldMk cId="962063824" sldId="322"/>
            <ac:spMk id="6" creationId="{DBB82175-862C-C4CE-2A20-59884B3637EC}"/>
          </ac:spMkLst>
        </pc:spChg>
        <pc:spChg chg="add mod">
          <ac:chgData name="worawich seubpala" userId="5b31ff12d1dfa8e4" providerId="LiveId" clId="{084849E7-EA86-4BCC-8C76-42613D43C73D}" dt="2025-02-09T09:27:41.522" v="4027" actId="1038"/>
          <ac:spMkLst>
            <pc:docMk/>
            <pc:sldMk cId="962063824" sldId="322"/>
            <ac:spMk id="7" creationId="{52857063-5F17-FA0E-B13D-AEC57F85A4C3}"/>
          </ac:spMkLst>
        </pc:spChg>
        <pc:picChg chg="add mod">
          <ac:chgData name="worawich seubpala" userId="5b31ff12d1dfa8e4" providerId="LiveId" clId="{084849E7-EA86-4BCC-8C76-42613D43C73D}" dt="2025-02-09T09:27:41.522" v="4027" actId="1038"/>
          <ac:picMkLst>
            <pc:docMk/>
            <pc:sldMk cId="962063824" sldId="322"/>
            <ac:picMk id="4" creationId="{D5965ABD-CB8A-EBC2-394B-F52BCAFB3844}"/>
          </ac:picMkLst>
        </pc:picChg>
      </pc:sldChg>
      <pc:sldChg chg="addSp delSp modSp add mod">
        <pc:chgData name="worawich seubpala" userId="5b31ff12d1dfa8e4" providerId="LiveId" clId="{084849E7-EA86-4BCC-8C76-42613D43C73D}" dt="2025-02-09T09:39:29.185" v="4155" actId="1076"/>
        <pc:sldMkLst>
          <pc:docMk/>
          <pc:sldMk cId="2905330877" sldId="323"/>
        </pc:sldMkLst>
        <pc:spChg chg="del mod">
          <ac:chgData name="worawich seubpala" userId="5b31ff12d1dfa8e4" providerId="LiveId" clId="{084849E7-EA86-4BCC-8C76-42613D43C73D}" dt="2025-02-09T09:30:32.024" v="4093" actId="478"/>
          <ac:spMkLst>
            <pc:docMk/>
            <pc:sldMk cId="2905330877" sldId="323"/>
            <ac:spMk id="3" creationId="{2ED382A5-8217-405C-5B5C-E3D412E1BDC9}"/>
          </ac:spMkLst>
        </pc:spChg>
        <pc:spChg chg="mod">
          <ac:chgData name="worawich seubpala" userId="5b31ff12d1dfa8e4" providerId="LiveId" clId="{084849E7-EA86-4BCC-8C76-42613D43C73D}" dt="2025-02-09T09:39:23.523" v="4151"/>
          <ac:spMkLst>
            <pc:docMk/>
            <pc:sldMk cId="2905330877" sldId="323"/>
            <ac:spMk id="6" creationId="{0FC5199C-0DD0-05BE-242E-40C73F77D5CE}"/>
          </ac:spMkLst>
        </pc:spChg>
        <pc:picChg chg="add mod">
          <ac:chgData name="worawich seubpala" userId="5b31ff12d1dfa8e4" providerId="LiveId" clId="{084849E7-EA86-4BCC-8C76-42613D43C73D}" dt="2025-02-09T09:30:37.347" v="4096" actId="1076"/>
          <ac:picMkLst>
            <pc:docMk/>
            <pc:sldMk cId="2905330877" sldId="323"/>
            <ac:picMk id="2" creationId="{BAF8CBDB-6F97-A480-F88A-3ADFF18B4C5E}"/>
          </ac:picMkLst>
        </pc:picChg>
        <pc:picChg chg="mod">
          <ac:chgData name="worawich seubpala" userId="5b31ff12d1dfa8e4" providerId="LiveId" clId="{084849E7-EA86-4BCC-8C76-42613D43C73D}" dt="2025-02-09T09:39:29.185" v="4155" actId="1076"/>
          <ac:picMkLst>
            <pc:docMk/>
            <pc:sldMk cId="2905330877" sldId="323"/>
            <ac:picMk id="4" creationId="{081EAE81-7496-2610-9B15-AF7827B22134}"/>
          </ac:picMkLst>
        </pc:picChg>
        <pc:picChg chg="del">
          <ac:chgData name="worawich seubpala" userId="5b31ff12d1dfa8e4" providerId="LiveId" clId="{084849E7-EA86-4BCC-8C76-42613D43C73D}" dt="2025-02-09T09:09:56.703" v="3604" actId="478"/>
          <ac:picMkLst>
            <pc:docMk/>
            <pc:sldMk cId="2905330877" sldId="323"/>
            <ac:picMk id="6148" creationId="{789D4613-F483-E17F-FA6A-88CF5B35CB2D}"/>
          </ac:picMkLst>
        </pc:picChg>
      </pc:sldChg>
      <pc:sldChg chg="addSp delSp modSp add mod ord">
        <pc:chgData name="worawich seubpala" userId="5b31ff12d1dfa8e4" providerId="LiveId" clId="{084849E7-EA86-4BCC-8C76-42613D43C73D}" dt="2025-02-09T09:39:18.673" v="4149"/>
        <pc:sldMkLst>
          <pc:docMk/>
          <pc:sldMk cId="3050218822" sldId="324"/>
        </pc:sldMkLst>
        <pc:spChg chg="mod">
          <ac:chgData name="worawich seubpala" userId="5b31ff12d1dfa8e4" providerId="LiveId" clId="{084849E7-EA86-4BCC-8C76-42613D43C73D}" dt="2025-02-09T09:34:52.920" v="4109" actId="1076"/>
          <ac:spMkLst>
            <pc:docMk/>
            <pc:sldMk cId="3050218822" sldId="324"/>
            <ac:spMk id="3" creationId="{0085C726-88DA-2DDF-091A-AB2E435894B7}"/>
          </ac:spMkLst>
        </pc:spChg>
        <pc:spChg chg="mod">
          <ac:chgData name="worawich seubpala" userId="5b31ff12d1dfa8e4" providerId="LiveId" clId="{084849E7-EA86-4BCC-8C76-42613D43C73D}" dt="2025-02-09T09:39:18.673" v="4149"/>
          <ac:spMkLst>
            <pc:docMk/>
            <pc:sldMk cId="3050218822" sldId="324"/>
            <ac:spMk id="6" creationId="{3E1D7932-B22E-54BF-016A-65698E6E0E69}"/>
          </ac:spMkLst>
        </pc:spChg>
        <pc:spChg chg="del">
          <ac:chgData name="worawich seubpala" userId="5b31ff12d1dfa8e4" providerId="LiveId" clId="{084849E7-EA86-4BCC-8C76-42613D43C73D}" dt="2025-02-09T09:21:54.020" v="3811" actId="478"/>
          <ac:spMkLst>
            <pc:docMk/>
            <pc:sldMk cId="3050218822" sldId="324"/>
            <ac:spMk id="7" creationId="{924BBDF6-698C-DA66-2327-FE3E372861F9}"/>
          </ac:spMkLst>
        </pc:spChg>
        <pc:picChg chg="add mod">
          <ac:chgData name="worawich seubpala" userId="5b31ff12d1dfa8e4" providerId="LiveId" clId="{084849E7-EA86-4BCC-8C76-42613D43C73D}" dt="2025-02-09T09:34:57.061" v="4110" actId="1076"/>
          <ac:picMkLst>
            <pc:docMk/>
            <pc:sldMk cId="3050218822" sldId="324"/>
            <ac:picMk id="4" creationId="{9C024AE4-FCFC-4882-4E8C-482198B6C95D}"/>
          </ac:picMkLst>
        </pc:picChg>
        <pc:picChg chg="del mod">
          <ac:chgData name="worawich seubpala" userId="5b31ff12d1dfa8e4" providerId="LiveId" clId="{084849E7-EA86-4BCC-8C76-42613D43C73D}" dt="2025-02-09T09:30:42.467" v="4098" actId="478"/>
          <ac:picMkLst>
            <pc:docMk/>
            <pc:sldMk cId="3050218822" sldId="324"/>
            <ac:picMk id="6148" creationId="{9469E1C0-5EA3-35B1-57F8-B3D30F1F8F9E}"/>
          </ac:picMkLst>
        </pc:picChg>
      </pc:sldChg>
      <pc:sldChg chg="addSp modSp new del">
        <pc:chgData name="worawich seubpala" userId="5b31ff12d1dfa8e4" providerId="LiveId" clId="{084849E7-EA86-4BCC-8C76-42613D43C73D}" dt="2025-02-09T09:15:24.790" v="3727" actId="47"/>
        <pc:sldMkLst>
          <pc:docMk/>
          <pc:sldMk cId="3326561589" sldId="325"/>
        </pc:sldMkLst>
        <pc:picChg chg="add mod">
          <ac:chgData name="worawich seubpala" userId="5b31ff12d1dfa8e4" providerId="LiveId" clId="{084849E7-EA86-4BCC-8C76-42613D43C73D}" dt="2025-02-09T09:15:21.807" v="3725"/>
          <ac:picMkLst>
            <pc:docMk/>
            <pc:sldMk cId="3326561589" sldId="325"/>
            <ac:picMk id="4" creationId="{D06F33E1-A3C1-C208-3F24-8722EA0F2947}"/>
          </ac:picMkLst>
        </pc:picChg>
      </pc:sldChg>
      <pc:sldChg chg="add del">
        <pc:chgData name="worawich seubpala" userId="5b31ff12d1dfa8e4" providerId="LiveId" clId="{084849E7-EA86-4BCC-8C76-42613D43C73D}" dt="2025-02-09T09:21:38.845" v="3810" actId="47"/>
        <pc:sldMkLst>
          <pc:docMk/>
          <pc:sldMk cId="946338846" sldId="326"/>
        </pc:sldMkLst>
      </pc:sldChg>
      <pc:sldChg chg="addSp delSp modSp add mod">
        <pc:chgData name="worawich seubpala" userId="5b31ff12d1dfa8e4" providerId="LiveId" clId="{084849E7-EA86-4BCC-8C76-42613D43C73D}" dt="2025-02-09T09:39:16.131" v="4148"/>
        <pc:sldMkLst>
          <pc:docMk/>
          <pc:sldMk cId="3839090368" sldId="327"/>
        </pc:sldMkLst>
        <pc:spChg chg="add">
          <ac:chgData name="worawich seubpala" userId="5b31ff12d1dfa8e4" providerId="LiveId" clId="{084849E7-EA86-4BCC-8C76-42613D43C73D}" dt="2025-02-09T09:19:24.032" v="3795"/>
          <ac:spMkLst>
            <pc:docMk/>
            <pc:sldMk cId="3839090368" sldId="327"/>
            <ac:spMk id="2" creationId="{31370991-94D4-E41A-FAD6-A51650E3F7DC}"/>
          </ac:spMkLst>
        </pc:spChg>
        <pc:spChg chg="del mod">
          <ac:chgData name="worawich seubpala" userId="5b31ff12d1dfa8e4" providerId="LiveId" clId="{084849E7-EA86-4BCC-8C76-42613D43C73D}" dt="2025-02-09T09:27:50.948" v="4031" actId="478"/>
          <ac:spMkLst>
            <pc:docMk/>
            <pc:sldMk cId="3839090368" sldId="327"/>
            <ac:spMk id="3" creationId="{1260BF65-B433-68EB-5891-6C38675933A0}"/>
          </ac:spMkLst>
        </pc:spChg>
        <pc:spChg chg="add">
          <ac:chgData name="worawich seubpala" userId="5b31ff12d1dfa8e4" providerId="LiveId" clId="{084849E7-EA86-4BCC-8C76-42613D43C73D}" dt="2025-02-09T09:19:35.136" v="3796"/>
          <ac:spMkLst>
            <pc:docMk/>
            <pc:sldMk cId="3839090368" sldId="327"/>
            <ac:spMk id="4" creationId="{97D73EE8-96C6-EA89-26AC-D952D699F9B8}"/>
          </ac:spMkLst>
        </pc:spChg>
        <pc:spChg chg="mod">
          <ac:chgData name="worawich seubpala" userId="5b31ff12d1dfa8e4" providerId="LiveId" clId="{084849E7-EA86-4BCC-8C76-42613D43C73D}" dt="2025-02-09T09:39:16.131" v="4148"/>
          <ac:spMkLst>
            <pc:docMk/>
            <pc:sldMk cId="3839090368" sldId="327"/>
            <ac:spMk id="6" creationId="{861A5216-E8C8-365E-0F1C-E7553AB57203}"/>
          </ac:spMkLst>
        </pc:spChg>
        <pc:spChg chg="mod">
          <ac:chgData name="worawich seubpala" userId="5b31ff12d1dfa8e4" providerId="LiveId" clId="{084849E7-EA86-4BCC-8C76-42613D43C73D}" dt="2025-02-09T09:27:52.572" v="4032" actId="1076"/>
          <ac:spMkLst>
            <pc:docMk/>
            <pc:sldMk cId="3839090368" sldId="327"/>
            <ac:spMk id="7" creationId="{E1C25B8E-B23B-E4BF-1BD3-F1E8DD9916C2}"/>
          </ac:spMkLst>
        </pc:spChg>
        <pc:picChg chg="add mod">
          <ac:chgData name="worawich seubpala" userId="5b31ff12d1dfa8e4" providerId="LiveId" clId="{084849E7-EA86-4BCC-8C76-42613D43C73D}" dt="2025-02-09T09:27:53.491" v="4033" actId="1076"/>
          <ac:picMkLst>
            <pc:docMk/>
            <pc:sldMk cId="3839090368" sldId="327"/>
            <ac:picMk id="8" creationId="{B08A9B8F-5D6E-CEFC-8A70-00F210008AC4}"/>
          </ac:picMkLst>
        </pc:picChg>
        <pc:picChg chg="del mod">
          <ac:chgData name="worawich seubpala" userId="5b31ff12d1dfa8e4" providerId="LiveId" clId="{084849E7-EA86-4BCC-8C76-42613D43C73D}" dt="2025-02-09T09:18:57.127" v="3794" actId="478"/>
          <ac:picMkLst>
            <pc:docMk/>
            <pc:sldMk cId="3839090368" sldId="327"/>
            <ac:picMk id="13314" creationId="{A00B2670-E1A9-6CA4-7A7C-8DBC3C908E31}"/>
          </ac:picMkLst>
        </pc:picChg>
      </pc:sldChg>
      <pc:sldChg chg="addSp delSp modSp add mod ord">
        <pc:chgData name="worawich seubpala" userId="5b31ff12d1dfa8e4" providerId="LiveId" clId="{084849E7-EA86-4BCC-8C76-42613D43C73D}" dt="2025-02-09T09:39:20.751" v="4150"/>
        <pc:sldMkLst>
          <pc:docMk/>
          <pc:sldMk cId="1482005792" sldId="328"/>
        </pc:sldMkLst>
        <pc:spChg chg="mod">
          <ac:chgData name="worawich seubpala" userId="5b31ff12d1dfa8e4" providerId="LiveId" clId="{084849E7-EA86-4BCC-8C76-42613D43C73D}" dt="2025-02-09T09:32:16.652" v="4105" actId="1076"/>
          <ac:spMkLst>
            <pc:docMk/>
            <pc:sldMk cId="1482005792" sldId="328"/>
            <ac:spMk id="3" creationId="{82238DC2-1B57-1D0A-4A25-4D2A788FB2BB}"/>
          </ac:spMkLst>
        </pc:spChg>
        <pc:spChg chg="mod">
          <ac:chgData name="worawich seubpala" userId="5b31ff12d1dfa8e4" providerId="LiveId" clId="{084849E7-EA86-4BCC-8C76-42613D43C73D}" dt="2025-02-09T09:39:20.751" v="4150"/>
          <ac:spMkLst>
            <pc:docMk/>
            <pc:sldMk cId="1482005792" sldId="328"/>
            <ac:spMk id="6" creationId="{43DDB386-8F09-B93A-AB2C-9C15E38CD725}"/>
          </ac:spMkLst>
        </pc:spChg>
        <pc:picChg chg="add del mod">
          <ac:chgData name="worawich seubpala" userId="5b31ff12d1dfa8e4" providerId="LiveId" clId="{084849E7-EA86-4BCC-8C76-42613D43C73D}" dt="2025-02-09T09:36:18.590" v="4114" actId="478"/>
          <ac:picMkLst>
            <pc:docMk/>
            <pc:sldMk cId="1482005792" sldId="328"/>
            <ac:picMk id="4" creationId="{6B85FFD7-0B32-1DB2-95E3-3AB388DA8C6B}"/>
          </ac:picMkLst>
        </pc:picChg>
        <pc:picChg chg="add mod">
          <ac:chgData name="worawich seubpala" userId="5b31ff12d1dfa8e4" providerId="LiveId" clId="{084849E7-EA86-4BCC-8C76-42613D43C73D}" dt="2025-02-09T09:36:23.461" v="4118" actId="1076"/>
          <ac:picMkLst>
            <pc:docMk/>
            <pc:sldMk cId="1482005792" sldId="328"/>
            <ac:picMk id="7" creationId="{A75E5DB7-E1ED-9428-2BDC-58CEC9AFAFA0}"/>
          </ac:picMkLst>
        </pc:picChg>
        <pc:picChg chg="del mod">
          <ac:chgData name="worawich seubpala" userId="5b31ff12d1dfa8e4" providerId="LiveId" clId="{084849E7-EA86-4BCC-8C76-42613D43C73D}" dt="2025-02-09T09:30:22.391" v="4091" actId="478"/>
          <ac:picMkLst>
            <pc:docMk/>
            <pc:sldMk cId="1482005792" sldId="328"/>
            <ac:picMk id="6148" creationId="{75DC0BA2-4891-596C-4663-5587FEEB0D4D}"/>
          </ac:picMkLst>
        </pc:picChg>
      </pc:sldChg>
      <pc:sldChg chg="modSp add mod">
        <pc:chgData name="worawich seubpala" userId="5b31ff12d1dfa8e4" providerId="LiveId" clId="{084849E7-EA86-4BCC-8C76-42613D43C73D}" dt="2025-02-09T09:38:23.993" v="4132" actId="20577"/>
        <pc:sldMkLst>
          <pc:docMk/>
          <pc:sldMk cId="2750674701" sldId="329"/>
        </pc:sldMkLst>
        <pc:spChg chg="mod">
          <ac:chgData name="worawich seubpala" userId="5b31ff12d1dfa8e4" providerId="LiveId" clId="{084849E7-EA86-4BCC-8C76-42613D43C73D}" dt="2025-02-09T09:38:23.993" v="4132" actId="20577"/>
          <ac:spMkLst>
            <pc:docMk/>
            <pc:sldMk cId="2750674701" sldId="329"/>
            <ac:spMk id="6" creationId="{6BD88199-E80A-739F-1079-C0DB1B686EAD}"/>
          </ac:spMkLst>
        </pc:spChg>
      </pc:sldChg>
    </pc:docChg>
  </pc:docChgLst>
  <pc:docChgLst>
    <pc:chgData name="WORAWICH SEUBPALA" userId="581bc2bf-4a52-4df1-8cd6-167b9b99f5c7" providerId="ADAL" clId="{2E8E65BD-F548-4F1A-AE35-BB93A7CC7849}"/>
    <pc:docChg chg="undo custSel addSld modSld">
      <pc:chgData name="WORAWICH SEUBPALA" userId="581bc2bf-4a52-4df1-8cd6-167b9b99f5c7" providerId="ADAL" clId="{2E8E65BD-F548-4F1A-AE35-BB93A7CC7849}" dt="2025-02-07T04:58:29.225" v="589" actId="20577"/>
      <pc:docMkLst>
        <pc:docMk/>
      </pc:docMkLst>
      <pc:sldChg chg="addSp delSp modSp mod">
        <pc:chgData name="WORAWICH SEUBPALA" userId="581bc2bf-4a52-4df1-8cd6-167b9b99f5c7" providerId="ADAL" clId="{2E8E65BD-F548-4F1A-AE35-BB93A7CC7849}" dt="2025-02-06T07:21:23.021" v="124" actId="20577"/>
        <pc:sldMkLst>
          <pc:docMk/>
          <pc:sldMk cId="3734218718" sldId="293"/>
        </pc:sldMkLst>
        <pc:spChg chg="mod">
          <ac:chgData name="WORAWICH SEUBPALA" userId="581bc2bf-4a52-4df1-8cd6-167b9b99f5c7" providerId="ADAL" clId="{2E8E65BD-F548-4F1A-AE35-BB93A7CC7849}" dt="2025-02-06T07:21:23.021" v="124" actId="20577"/>
          <ac:spMkLst>
            <pc:docMk/>
            <pc:sldMk cId="3734218718" sldId="293"/>
            <ac:spMk id="3" creationId="{F03D62BA-471E-6A74-1386-4C9DD90D3D20}"/>
          </ac:spMkLst>
        </pc:spChg>
        <pc:picChg chg="add mod">
          <ac:chgData name="WORAWICH SEUBPALA" userId="581bc2bf-4a52-4df1-8cd6-167b9b99f5c7" providerId="ADAL" clId="{2E8E65BD-F548-4F1A-AE35-BB93A7CC7849}" dt="2025-02-06T07:12:00.980" v="70" actId="1076"/>
          <ac:picMkLst>
            <pc:docMk/>
            <pc:sldMk cId="3734218718" sldId="293"/>
            <ac:picMk id="2" creationId="{3535BBF8-4DBB-7F70-5B65-5973B034745C}"/>
          </ac:picMkLst>
        </pc:picChg>
        <pc:picChg chg="add mod">
          <ac:chgData name="WORAWICH SEUBPALA" userId="581bc2bf-4a52-4df1-8cd6-167b9b99f5c7" providerId="ADAL" clId="{2E8E65BD-F548-4F1A-AE35-BB93A7CC7849}" dt="2025-02-06T07:12:11.133" v="98" actId="1036"/>
          <ac:picMkLst>
            <pc:docMk/>
            <pc:sldMk cId="3734218718" sldId="293"/>
            <ac:picMk id="4" creationId="{93958784-F178-B939-399E-95E087F2A245}"/>
          </ac:picMkLst>
        </pc:picChg>
        <pc:picChg chg="add mod">
          <ac:chgData name="WORAWICH SEUBPALA" userId="581bc2bf-4a52-4df1-8cd6-167b9b99f5c7" providerId="ADAL" clId="{2E8E65BD-F548-4F1A-AE35-BB93A7CC7849}" dt="2025-02-06T07:12:12.950" v="100" actId="1038"/>
          <ac:picMkLst>
            <pc:docMk/>
            <pc:sldMk cId="3734218718" sldId="293"/>
            <ac:picMk id="6" creationId="{9D62DD36-E322-7A4E-E4B6-3D7CCDF022BE}"/>
          </ac:picMkLst>
        </pc:picChg>
        <pc:picChg chg="add mod">
          <ac:chgData name="WORAWICH SEUBPALA" userId="581bc2bf-4a52-4df1-8cd6-167b9b99f5c7" providerId="ADAL" clId="{2E8E65BD-F548-4F1A-AE35-BB93A7CC7849}" dt="2025-02-06T07:05:51.626" v="66" actId="1076"/>
          <ac:picMkLst>
            <pc:docMk/>
            <pc:sldMk cId="3734218718" sldId="293"/>
            <ac:picMk id="7" creationId="{479FA806-909F-6A62-CF8F-3CD7AD728BDB}"/>
          </ac:picMkLst>
        </pc:picChg>
        <pc:picChg chg="add mod">
          <ac:chgData name="WORAWICH SEUBPALA" userId="581bc2bf-4a52-4df1-8cd6-167b9b99f5c7" providerId="ADAL" clId="{2E8E65BD-F548-4F1A-AE35-BB93A7CC7849}" dt="2025-02-06T07:11:26.968" v="68" actId="1076"/>
          <ac:picMkLst>
            <pc:docMk/>
            <pc:sldMk cId="3734218718" sldId="293"/>
            <ac:picMk id="8" creationId="{7AF5AB08-7B78-BA07-5307-830248D3DC3C}"/>
          </ac:picMkLst>
        </pc:picChg>
        <pc:picChg chg="add mod">
          <ac:chgData name="WORAWICH SEUBPALA" userId="581bc2bf-4a52-4df1-8cd6-167b9b99f5c7" providerId="ADAL" clId="{2E8E65BD-F548-4F1A-AE35-BB93A7CC7849}" dt="2025-02-06T07:19:03.547" v="102" actId="1076"/>
          <ac:picMkLst>
            <pc:docMk/>
            <pc:sldMk cId="3734218718" sldId="293"/>
            <ac:picMk id="9" creationId="{4E562366-14A3-5D91-9B9B-C14AD13BF67D}"/>
          </ac:picMkLst>
        </pc:picChg>
        <pc:picChg chg="add mod">
          <ac:chgData name="WORAWICH SEUBPALA" userId="581bc2bf-4a52-4df1-8cd6-167b9b99f5c7" providerId="ADAL" clId="{2E8E65BD-F548-4F1A-AE35-BB93A7CC7849}" dt="2025-02-06T07:19:30.192" v="104" actId="1076"/>
          <ac:picMkLst>
            <pc:docMk/>
            <pc:sldMk cId="3734218718" sldId="293"/>
            <ac:picMk id="10" creationId="{7671A971-FE66-6109-A486-24A0421223D1}"/>
          </ac:picMkLst>
        </pc:picChg>
        <pc:picChg chg="add mod">
          <ac:chgData name="WORAWICH SEUBPALA" userId="581bc2bf-4a52-4df1-8cd6-167b9b99f5c7" providerId="ADAL" clId="{2E8E65BD-F548-4F1A-AE35-BB93A7CC7849}" dt="2025-02-06T07:20:03.126" v="106" actId="1076"/>
          <ac:picMkLst>
            <pc:docMk/>
            <pc:sldMk cId="3734218718" sldId="293"/>
            <ac:picMk id="11" creationId="{80A16C0B-433A-4483-CCDE-65F2F93A770C}"/>
          </ac:picMkLst>
        </pc:picChg>
        <pc:picChg chg="add mod">
          <ac:chgData name="WORAWICH SEUBPALA" userId="581bc2bf-4a52-4df1-8cd6-167b9b99f5c7" providerId="ADAL" clId="{2E8E65BD-F548-4F1A-AE35-BB93A7CC7849}" dt="2025-02-06T07:21:15.407" v="109" actId="1076"/>
          <ac:picMkLst>
            <pc:docMk/>
            <pc:sldMk cId="3734218718" sldId="293"/>
            <ac:picMk id="12" creationId="{C0888440-9EFE-48B7-E69A-19CBDF21D913}"/>
          </ac:picMkLst>
        </pc:picChg>
        <pc:picChg chg="add mod">
          <ac:chgData name="WORAWICH SEUBPALA" userId="581bc2bf-4a52-4df1-8cd6-167b9b99f5c7" providerId="ADAL" clId="{2E8E65BD-F548-4F1A-AE35-BB93A7CC7849}" dt="2025-02-06T06:54:27.911" v="10" actId="1076"/>
          <ac:picMkLst>
            <pc:docMk/>
            <pc:sldMk cId="3734218718" sldId="293"/>
            <ac:picMk id="1026" creationId="{80F4B9D0-A65F-8F92-50CA-14A3B3D6599B}"/>
          </ac:picMkLst>
        </pc:picChg>
        <pc:picChg chg="add mod">
          <ac:chgData name="WORAWICH SEUBPALA" userId="581bc2bf-4a52-4df1-8cd6-167b9b99f5c7" providerId="ADAL" clId="{2E8E65BD-F548-4F1A-AE35-BB93A7CC7849}" dt="2025-02-06T07:11:59.599" v="69" actId="1076"/>
          <ac:picMkLst>
            <pc:docMk/>
            <pc:sldMk cId="3734218718" sldId="293"/>
            <ac:picMk id="1030" creationId="{F46CA5E4-DD43-0E91-F1C6-392921F75341}"/>
          </ac:picMkLst>
        </pc:picChg>
      </pc:sldChg>
      <pc:sldChg chg="addSp delSp modSp mod">
        <pc:chgData name="WORAWICH SEUBPALA" userId="581bc2bf-4a52-4df1-8cd6-167b9b99f5c7" providerId="ADAL" clId="{2E8E65BD-F548-4F1A-AE35-BB93A7CC7849}" dt="2025-02-06T08:42:04.090" v="236" actId="1076"/>
        <pc:sldMkLst>
          <pc:docMk/>
          <pc:sldMk cId="1670046931" sldId="303"/>
        </pc:sldMkLst>
        <pc:spChg chg="add mod">
          <ac:chgData name="WORAWICH SEUBPALA" userId="581bc2bf-4a52-4df1-8cd6-167b9b99f5c7" providerId="ADAL" clId="{2E8E65BD-F548-4F1A-AE35-BB93A7CC7849}" dt="2025-02-06T08:37:31.428" v="126" actId="1076"/>
          <ac:spMkLst>
            <pc:docMk/>
            <pc:sldMk cId="1670046931" sldId="303"/>
            <ac:spMk id="3" creationId="{3A640762-2401-D8DF-1DDE-A2DE5233AF1D}"/>
          </ac:spMkLst>
        </pc:spChg>
        <pc:spChg chg="add mod">
          <ac:chgData name="WORAWICH SEUBPALA" userId="581bc2bf-4a52-4df1-8cd6-167b9b99f5c7" providerId="ADAL" clId="{2E8E65BD-F548-4F1A-AE35-BB93A7CC7849}" dt="2025-02-06T08:42:04.090" v="236" actId="1076"/>
          <ac:spMkLst>
            <pc:docMk/>
            <pc:sldMk cId="1670046931" sldId="303"/>
            <ac:spMk id="6" creationId="{51A358E6-C580-41AD-D2AE-5A6A46DA0E03}"/>
          </ac:spMkLst>
        </pc:spChg>
      </pc:sldChg>
      <pc:sldChg chg="addSp delSp modSp add mod">
        <pc:chgData name="WORAWICH SEUBPALA" userId="581bc2bf-4a52-4df1-8cd6-167b9b99f5c7" providerId="ADAL" clId="{2E8E65BD-F548-4F1A-AE35-BB93A7CC7849}" dt="2025-02-07T04:58:29.225" v="589" actId="20577"/>
        <pc:sldMkLst>
          <pc:docMk/>
          <pc:sldMk cId="2392036797" sldId="304"/>
        </pc:sldMkLst>
        <pc:spChg chg="add del mod">
          <ac:chgData name="WORAWICH SEUBPALA" userId="581bc2bf-4a52-4df1-8cd6-167b9b99f5c7" providerId="ADAL" clId="{2E8E65BD-F548-4F1A-AE35-BB93A7CC7849}" dt="2025-02-07T04:45:42.620" v="288" actId="1076"/>
          <ac:spMkLst>
            <pc:docMk/>
            <pc:sldMk cId="2392036797" sldId="304"/>
            <ac:spMk id="5" creationId="{63CEB7DF-01E7-33B2-F30F-799A40620B79}"/>
          </ac:spMkLst>
        </pc:spChg>
        <pc:spChg chg="add mod">
          <ac:chgData name="WORAWICH SEUBPALA" userId="581bc2bf-4a52-4df1-8cd6-167b9b99f5c7" providerId="ADAL" clId="{2E8E65BD-F548-4F1A-AE35-BB93A7CC7849}" dt="2025-02-07T04:56:37.347" v="469" actId="14100"/>
          <ac:spMkLst>
            <pc:docMk/>
            <pc:sldMk cId="2392036797" sldId="304"/>
            <ac:spMk id="9" creationId="{4C5730DC-1F7F-33B2-60A8-CF221226BD2C}"/>
          </ac:spMkLst>
        </pc:spChg>
        <pc:spChg chg="add mod">
          <ac:chgData name="WORAWICH SEUBPALA" userId="581bc2bf-4a52-4df1-8cd6-167b9b99f5c7" providerId="ADAL" clId="{2E8E65BD-F548-4F1A-AE35-BB93A7CC7849}" dt="2025-02-07T04:58:29.225" v="589" actId="20577"/>
          <ac:spMkLst>
            <pc:docMk/>
            <pc:sldMk cId="2392036797" sldId="304"/>
            <ac:spMk id="11" creationId="{57E33853-E3ED-3734-0FC0-9F3F428C0025}"/>
          </ac:spMkLst>
        </pc:spChg>
      </pc:sldChg>
    </pc:docChg>
  </pc:docChgLst>
  <pc:docChgLst>
    <pc:chgData name="worawich seubpala" userId="5b31ff12d1dfa8e4" providerId="LiveId" clId="{F3A74FDB-11E6-4DE9-BB76-CC387B15DCFD}"/>
    <pc:docChg chg="undo custSel addSld delSld modSld sldOrd">
      <pc:chgData name="worawich seubpala" userId="5b31ff12d1dfa8e4" providerId="LiveId" clId="{F3A74FDB-11E6-4DE9-BB76-CC387B15DCFD}" dt="2025-02-05T14:19:54.470" v="2529" actId="478"/>
      <pc:docMkLst>
        <pc:docMk/>
      </pc:docMkLst>
      <pc:sldChg chg="modSp mod">
        <pc:chgData name="worawich seubpala" userId="5b31ff12d1dfa8e4" providerId="LiveId" clId="{F3A74FDB-11E6-4DE9-BB76-CC387B15DCFD}" dt="2025-02-05T11:25:40.960" v="53" actId="20577"/>
        <pc:sldMkLst>
          <pc:docMk/>
          <pc:sldMk cId="3734218718" sldId="293"/>
        </pc:sldMkLst>
        <pc:spChg chg="mod">
          <ac:chgData name="worawich seubpala" userId="5b31ff12d1dfa8e4" providerId="LiveId" clId="{F3A74FDB-11E6-4DE9-BB76-CC387B15DCFD}" dt="2025-02-05T11:25:40.960" v="53" actId="20577"/>
          <ac:spMkLst>
            <pc:docMk/>
            <pc:sldMk cId="3734218718" sldId="293"/>
            <ac:spMk id="3" creationId="{F03D62BA-471E-6A74-1386-4C9DD90D3D20}"/>
          </ac:spMkLst>
        </pc:spChg>
      </pc:sldChg>
      <pc:sldChg chg="modSp mod">
        <pc:chgData name="worawich seubpala" userId="5b31ff12d1dfa8e4" providerId="LiveId" clId="{F3A74FDB-11E6-4DE9-BB76-CC387B15DCFD}" dt="2025-02-05T12:12:43.076" v="848" actId="404"/>
        <pc:sldMkLst>
          <pc:docMk/>
          <pc:sldMk cId="4227504858" sldId="296"/>
        </pc:sldMkLst>
        <pc:spChg chg="mod">
          <ac:chgData name="worawich seubpala" userId="5b31ff12d1dfa8e4" providerId="LiveId" clId="{F3A74FDB-11E6-4DE9-BB76-CC387B15DCFD}" dt="2025-02-05T12:12:43.076" v="848" actId="404"/>
          <ac:spMkLst>
            <pc:docMk/>
            <pc:sldMk cId="4227504858" sldId="296"/>
            <ac:spMk id="2" creationId="{55DFDCBC-82A8-755B-A754-E75CD881DFD4}"/>
          </ac:spMkLst>
        </pc:spChg>
      </pc:sldChg>
      <pc:sldChg chg="addSp modSp add mod">
        <pc:chgData name="worawich seubpala" userId="5b31ff12d1dfa8e4" providerId="LiveId" clId="{F3A74FDB-11E6-4DE9-BB76-CC387B15DCFD}" dt="2025-02-05T12:23:12.889" v="1553" actId="1076"/>
        <pc:sldMkLst>
          <pc:docMk/>
          <pc:sldMk cId="2299356501" sldId="297"/>
        </pc:sldMkLst>
        <pc:spChg chg="mod">
          <ac:chgData name="worawich seubpala" userId="5b31ff12d1dfa8e4" providerId="LiveId" clId="{F3A74FDB-11E6-4DE9-BB76-CC387B15DCFD}" dt="2025-02-05T12:23:09.508" v="1551" actId="1076"/>
          <ac:spMkLst>
            <pc:docMk/>
            <pc:sldMk cId="2299356501" sldId="297"/>
            <ac:spMk id="2" creationId="{662E18C4-B63D-8850-96C4-95E518B61655}"/>
          </ac:spMkLst>
        </pc:spChg>
        <pc:spChg chg="add mod">
          <ac:chgData name="worawich seubpala" userId="5b31ff12d1dfa8e4" providerId="LiveId" clId="{F3A74FDB-11E6-4DE9-BB76-CC387B15DCFD}" dt="2025-02-05T12:23:12.889" v="1553" actId="1076"/>
          <ac:spMkLst>
            <pc:docMk/>
            <pc:sldMk cId="2299356501" sldId="297"/>
            <ac:spMk id="3" creationId="{C20EDA98-AF12-8DA1-3166-8C8DB9A1C337}"/>
          </ac:spMkLst>
        </pc:spChg>
        <pc:spChg chg="mod">
          <ac:chgData name="worawich seubpala" userId="5b31ff12d1dfa8e4" providerId="LiveId" clId="{F3A74FDB-11E6-4DE9-BB76-CC387B15DCFD}" dt="2025-02-05T12:03:38.332" v="78" actId="20577"/>
          <ac:spMkLst>
            <pc:docMk/>
            <pc:sldMk cId="2299356501" sldId="297"/>
            <ac:spMk id="6" creationId="{1F5755F2-7D81-9859-2D9F-24629834D831}"/>
          </ac:spMkLst>
        </pc:spChg>
        <pc:picChg chg="add mod">
          <ac:chgData name="worawich seubpala" userId="5b31ff12d1dfa8e4" providerId="LiveId" clId="{F3A74FDB-11E6-4DE9-BB76-CC387B15DCFD}" dt="2025-02-05T12:23:11.047" v="1552" actId="1076"/>
          <ac:picMkLst>
            <pc:docMk/>
            <pc:sldMk cId="2299356501" sldId="297"/>
            <ac:picMk id="5" creationId="{D516FE07-1587-D374-E4C3-CF20E1DE8004}"/>
          </ac:picMkLst>
        </pc:picChg>
      </pc:sldChg>
      <pc:sldChg chg="modSp add mod">
        <pc:chgData name="worawich seubpala" userId="5b31ff12d1dfa8e4" providerId="LiveId" clId="{F3A74FDB-11E6-4DE9-BB76-CC387B15DCFD}" dt="2025-02-05T12:13:30.005" v="907" actId="20577"/>
        <pc:sldMkLst>
          <pc:docMk/>
          <pc:sldMk cId="2000908375" sldId="298"/>
        </pc:sldMkLst>
        <pc:spChg chg="mod">
          <ac:chgData name="worawich seubpala" userId="5b31ff12d1dfa8e4" providerId="LiveId" clId="{F3A74FDB-11E6-4DE9-BB76-CC387B15DCFD}" dt="2025-02-05T12:13:30.005" v="907" actId="20577"/>
          <ac:spMkLst>
            <pc:docMk/>
            <pc:sldMk cId="2000908375" sldId="298"/>
            <ac:spMk id="2" creationId="{EC936DF5-978A-9C0F-D9A3-DFDCDC3B0D5E}"/>
          </ac:spMkLst>
        </pc:spChg>
        <pc:spChg chg="mod">
          <ac:chgData name="worawich seubpala" userId="5b31ff12d1dfa8e4" providerId="LiveId" clId="{F3A74FDB-11E6-4DE9-BB76-CC387B15DCFD}" dt="2025-02-05T12:09:23.632" v="595" actId="20577"/>
          <ac:spMkLst>
            <pc:docMk/>
            <pc:sldMk cId="2000908375" sldId="298"/>
            <ac:spMk id="6" creationId="{1D452221-9379-B0EA-F0A1-3EA750B0CB84}"/>
          </ac:spMkLst>
        </pc:spChg>
      </pc:sldChg>
      <pc:sldChg chg="addSp modSp add mod">
        <pc:chgData name="worawich seubpala" userId="5b31ff12d1dfa8e4" providerId="LiveId" clId="{F3A74FDB-11E6-4DE9-BB76-CC387B15DCFD}" dt="2025-02-05T12:28:15.778" v="1624" actId="20577"/>
        <pc:sldMkLst>
          <pc:docMk/>
          <pc:sldMk cId="1266024718" sldId="299"/>
        </pc:sldMkLst>
        <pc:spChg chg="mod">
          <ac:chgData name="worawich seubpala" userId="5b31ff12d1dfa8e4" providerId="LiveId" clId="{F3A74FDB-11E6-4DE9-BB76-CC387B15DCFD}" dt="2025-02-05T12:26:36.885" v="1581" actId="1035"/>
          <ac:spMkLst>
            <pc:docMk/>
            <pc:sldMk cId="1266024718" sldId="299"/>
            <ac:spMk id="2" creationId="{AAB7ECA2-F2F1-8B0A-BA7E-001B86773178}"/>
          </ac:spMkLst>
        </pc:spChg>
        <pc:spChg chg="mod">
          <ac:chgData name="worawich seubpala" userId="5b31ff12d1dfa8e4" providerId="LiveId" clId="{F3A74FDB-11E6-4DE9-BB76-CC387B15DCFD}" dt="2025-02-05T12:28:15.778" v="1624" actId="20577"/>
          <ac:spMkLst>
            <pc:docMk/>
            <pc:sldMk cId="1266024718" sldId="299"/>
            <ac:spMk id="3" creationId="{D0180AE3-70DF-B999-A115-7FE58984247D}"/>
          </ac:spMkLst>
        </pc:spChg>
        <pc:spChg chg="add mod">
          <ac:chgData name="worawich seubpala" userId="5b31ff12d1dfa8e4" providerId="LiveId" clId="{F3A74FDB-11E6-4DE9-BB76-CC387B15DCFD}" dt="2025-02-05T12:26:36.885" v="1581" actId="1035"/>
          <ac:spMkLst>
            <pc:docMk/>
            <pc:sldMk cId="1266024718" sldId="299"/>
            <ac:spMk id="4" creationId="{28191BCB-1F3F-ADCA-4195-129EEB2302B9}"/>
          </ac:spMkLst>
        </pc:spChg>
        <pc:spChg chg="mod">
          <ac:chgData name="worawich seubpala" userId="5b31ff12d1dfa8e4" providerId="LiveId" clId="{F3A74FDB-11E6-4DE9-BB76-CC387B15DCFD}" dt="2025-02-05T12:27:15.886" v="1588" actId="207"/>
          <ac:spMkLst>
            <pc:docMk/>
            <pc:sldMk cId="1266024718" sldId="299"/>
            <ac:spMk id="6" creationId="{3D4D67DB-1523-63E3-7516-507257E087FA}"/>
          </ac:spMkLst>
        </pc:spChg>
        <pc:picChg chg="add mod">
          <ac:chgData name="worawich seubpala" userId="5b31ff12d1dfa8e4" providerId="LiveId" clId="{F3A74FDB-11E6-4DE9-BB76-CC387B15DCFD}" dt="2025-02-05T12:26:45.163" v="1584" actId="1076"/>
          <ac:picMkLst>
            <pc:docMk/>
            <pc:sldMk cId="1266024718" sldId="299"/>
            <ac:picMk id="2050" creationId="{F3168975-67AD-A459-1571-350C82142607}"/>
          </ac:picMkLst>
        </pc:picChg>
      </pc:sldChg>
      <pc:sldChg chg="addSp delSp modSp add mod">
        <pc:chgData name="worawich seubpala" userId="5b31ff12d1dfa8e4" providerId="LiveId" clId="{F3A74FDB-11E6-4DE9-BB76-CC387B15DCFD}" dt="2025-02-05T12:59:22.399" v="2526" actId="1076"/>
        <pc:sldMkLst>
          <pc:docMk/>
          <pc:sldMk cId="3820807265" sldId="300"/>
        </pc:sldMkLst>
        <pc:spChg chg="add mod">
          <ac:chgData name="worawich seubpala" userId="5b31ff12d1dfa8e4" providerId="LiveId" clId="{F3A74FDB-11E6-4DE9-BB76-CC387B15DCFD}" dt="2025-02-05T12:59:22.399" v="2526" actId="1076"/>
          <ac:spMkLst>
            <pc:docMk/>
            <pc:sldMk cId="3820807265" sldId="300"/>
            <ac:spMk id="4" creationId="{3B3D9CD1-2B7E-B3FA-28CE-E30FCBE1456F}"/>
          </ac:spMkLst>
        </pc:spChg>
        <pc:spChg chg="mod">
          <ac:chgData name="worawich seubpala" userId="5b31ff12d1dfa8e4" providerId="LiveId" clId="{F3A74FDB-11E6-4DE9-BB76-CC387B15DCFD}" dt="2025-02-05T12:58:02.060" v="2406" actId="20577"/>
          <ac:spMkLst>
            <pc:docMk/>
            <pc:sldMk cId="3820807265" sldId="300"/>
            <ac:spMk id="6" creationId="{DACCCE14-529E-3604-0DB9-EF7A6B7F4965}"/>
          </ac:spMkLst>
        </pc:spChg>
        <pc:picChg chg="add mod">
          <ac:chgData name="worawich seubpala" userId="5b31ff12d1dfa8e4" providerId="LiveId" clId="{F3A74FDB-11E6-4DE9-BB76-CC387B15DCFD}" dt="2025-02-05T12:58:15.383" v="2407" actId="1076"/>
          <ac:picMkLst>
            <pc:docMk/>
            <pc:sldMk cId="3820807265" sldId="300"/>
            <ac:picMk id="1026" creationId="{8D7E9654-642B-A2E9-CA80-A903A5E2258E}"/>
          </ac:picMkLst>
        </pc:picChg>
      </pc:sldChg>
      <pc:sldChg chg="add del">
        <pc:chgData name="worawich seubpala" userId="5b31ff12d1dfa8e4" providerId="LiveId" clId="{F3A74FDB-11E6-4DE9-BB76-CC387B15DCFD}" dt="2025-02-05T14:19:52.386" v="2528" actId="47"/>
        <pc:sldMkLst>
          <pc:docMk/>
          <pc:sldMk cId="2264035793" sldId="301"/>
        </pc:sldMkLst>
      </pc:sldChg>
      <pc:sldChg chg="addSp delSp modSp add mod ord">
        <pc:chgData name="worawich seubpala" userId="5b31ff12d1dfa8e4" providerId="LiveId" clId="{F3A74FDB-11E6-4DE9-BB76-CC387B15DCFD}" dt="2025-02-05T12:56:59.269" v="2402" actId="13926"/>
        <pc:sldMkLst>
          <pc:docMk/>
          <pc:sldMk cId="3322898815" sldId="302"/>
        </pc:sldMkLst>
        <pc:spChg chg="mod">
          <ac:chgData name="worawich seubpala" userId="5b31ff12d1dfa8e4" providerId="LiveId" clId="{F3A74FDB-11E6-4DE9-BB76-CC387B15DCFD}" dt="2025-02-05T12:56:59.269" v="2402" actId="13926"/>
          <ac:spMkLst>
            <pc:docMk/>
            <pc:sldMk cId="3322898815" sldId="302"/>
            <ac:spMk id="3" creationId="{207BFBBB-4944-EB8B-7A75-9B00DBDFC79B}"/>
          </ac:spMkLst>
        </pc:spChg>
        <pc:spChg chg="mod">
          <ac:chgData name="worawich seubpala" userId="5b31ff12d1dfa8e4" providerId="LiveId" clId="{F3A74FDB-11E6-4DE9-BB76-CC387B15DCFD}" dt="2025-02-05T12:56:29.182" v="2395" actId="1076"/>
          <ac:spMkLst>
            <pc:docMk/>
            <pc:sldMk cId="3322898815" sldId="302"/>
            <ac:spMk id="4" creationId="{BC3E1095-5B3A-2A85-251F-4AFEF1419CC2}"/>
          </ac:spMkLst>
        </pc:spChg>
        <pc:spChg chg="mod">
          <ac:chgData name="worawich seubpala" userId="5b31ff12d1dfa8e4" providerId="LiveId" clId="{F3A74FDB-11E6-4DE9-BB76-CC387B15DCFD}" dt="2025-02-05T12:45:24.007" v="1658" actId="207"/>
          <ac:spMkLst>
            <pc:docMk/>
            <pc:sldMk cId="3322898815" sldId="302"/>
            <ac:spMk id="6" creationId="{EAD6AA4E-C0A1-A208-DFDE-A20593B71008}"/>
          </ac:spMkLst>
        </pc:spChg>
        <pc:picChg chg="add mod">
          <ac:chgData name="worawich seubpala" userId="5b31ff12d1dfa8e4" providerId="LiveId" clId="{F3A74FDB-11E6-4DE9-BB76-CC387B15DCFD}" dt="2025-02-05T12:56:27.214" v="2394" actId="1076"/>
          <ac:picMkLst>
            <pc:docMk/>
            <pc:sldMk cId="3322898815" sldId="302"/>
            <ac:picMk id="7" creationId="{1BA47A62-0170-3E76-8945-1F787F4EB44A}"/>
          </ac:picMkLst>
        </pc:picChg>
      </pc:sldChg>
      <pc:sldChg chg="delSp add mod">
        <pc:chgData name="worawich seubpala" userId="5b31ff12d1dfa8e4" providerId="LiveId" clId="{F3A74FDB-11E6-4DE9-BB76-CC387B15DCFD}" dt="2025-02-05T14:19:54.470" v="2529" actId="478"/>
        <pc:sldMkLst>
          <pc:docMk/>
          <pc:sldMk cId="1670046931" sldId="303"/>
        </pc:sldMkLst>
      </pc:sldChg>
    </pc:docChg>
  </pc:docChgLst>
  <pc:docChgLst>
    <pc:chgData name="WORAWICH SEUBPALA" userId="581bc2bf-4a52-4df1-8cd6-167b9b99f5c7" providerId="ADAL" clId="{9E9260D1-A47C-486F-85A0-F30FDE15A004}"/>
    <pc:docChg chg="undo custSel addSld delSld modSld sldOrd modMainMaster">
      <pc:chgData name="WORAWICH SEUBPALA" userId="581bc2bf-4a52-4df1-8cd6-167b9b99f5c7" providerId="ADAL" clId="{9E9260D1-A47C-486F-85A0-F30FDE15A004}" dt="2025-02-05T08:29:29.858" v="8417" actId="1076"/>
      <pc:docMkLst>
        <pc:docMk/>
      </pc:docMkLst>
      <pc:sldChg chg="addSp delSp modSp del mod">
        <pc:chgData name="WORAWICH SEUBPALA" userId="581bc2bf-4a52-4df1-8cd6-167b9b99f5c7" providerId="ADAL" clId="{9E9260D1-A47C-486F-85A0-F30FDE15A004}" dt="2025-02-01T16:57:52.028" v="4327" actId="47"/>
        <pc:sldMkLst>
          <pc:docMk/>
          <pc:sldMk cId="1153869348" sldId="256"/>
        </pc:sldMkLst>
      </pc:sldChg>
      <pc:sldChg chg="addSp delSp modSp add del mod">
        <pc:chgData name="WORAWICH SEUBPALA" userId="581bc2bf-4a52-4df1-8cd6-167b9b99f5c7" providerId="ADAL" clId="{9E9260D1-A47C-486F-85A0-F30FDE15A004}" dt="2025-02-01T15:48:04.455" v="1811" actId="47"/>
        <pc:sldMkLst>
          <pc:docMk/>
          <pc:sldMk cId="327291115" sldId="257"/>
        </pc:sldMkLst>
      </pc:sldChg>
      <pc:sldChg chg="addSp delSp modSp add del mod setBg">
        <pc:chgData name="WORAWICH SEUBPALA" userId="581bc2bf-4a52-4df1-8cd6-167b9b99f5c7" providerId="ADAL" clId="{9E9260D1-A47C-486F-85A0-F30FDE15A004}" dt="2025-02-01T15:48:15.604" v="1812" actId="47"/>
        <pc:sldMkLst>
          <pc:docMk/>
          <pc:sldMk cId="2233465101" sldId="258"/>
        </pc:sldMkLst>
      </pc:sldChg>
      <pc:sldChg chg="delSp modSp add del mod">
        <pc:chgData name="WORAWICH SEUBPALA" userId="581bc2bf-4a52-4df1-8cd6-167b9b99f5c7" providerId="ADAL" clId="{9E9260D1-A47C-486F-85A0-F30FDE15A004}" dt="2025-02-01T15:50:22.089" v="1930" actId="47"/>
        <pc:sldMkLst>
          <pc:docMk/>
          <pc:sldMk cId="1430240105" sldId="259"/>
        </pc:sldMkLst>
      </pc:sldChg>
      <pc:sldChg chg="addSp delSp modSp add del mod">
        <pc:chgData name="WORAWICH SEUBPALA" userId="581bc2bf-4a52-4df1-8cd6-167b9b99f5c7" providerId="ADAL" clId="{9E9260D1-A47C-486F-85A0-F30FDE15A004}" dt="2025-02-01T16:27:05.341" v="3314" actId="47"/>
        <pc:sldMkLst>
          <pc:docMk/>
          <pc:sldMk cId="1904386643" sldId="260"/>
        </pc:sldMkLst>
      </pc:sldChg>
      <pc:sldChg chg="addSp delSp modSp add del mod">
        <pc:chgData name="WORAWICH SEUBPALA" userId="581bc2bf-4a52-4df1-8cd6-167b9b99f5c7" providerId="ADAL" clId="{9E9260D1-A47C-486F-85A0-F30FDE15A004}" dt="2025-02-01T17:11:46.780" v="4940" actId="47"/>
        <pc:sldMkLst>
          <pc:docMk/>
          <pc:sldMk cId="608042186" sldId="261"/>
        </pc:sldMkLst>
      </pc:sldChg>
      <pc:sldChg chg="delSp modSp add del mod ord">
        <pc:chgData name="WORAWICH SEUBPALA" userId="581bc2bf-4a52-4df1-8cd6-167b9b99f5c7" providerId="ADAL" clId="{9E9260D1-A47C-486F-85A0-F30FDE15A004}" dt="2025-02-01T16:53:57.086" v="4128" actId="47"/>
        <pc:sldMkLst>
          <pc:docMk/>
          <pc:sldMk cId="1366131818" sldId="262"/>
        </pc:sldMkLst>
      </pc:sldChg>
      <pc:sldChg chg="add del">
        <pc:chgData name="WORAWICH SEUBPALA" userId="581bc2bf-4a52-4df1-8cd6-167b9b99f5c7" providerId="ADAL" clId="{9E9260D1-A47C-486F-85A0-F30FDE15A004}" dt="2025-02-01T14:22:41.076" v="401" actId="47"/>
        <pc:sldMkLst>
          <pc:docMk/>
          <pc:sldMk cId="3256465454" sldId="263"/>
        </pc:sldMkLst>
      </pc:sldChg>
      <pc:sldChg chg="add del">
        <pc:chgData name="WORAWICH SEUBPALA" userId="581bc2bf-4a52-4df1-8cd6-167b9b99f5c7" providerId="ADAL" clId="{9E9260D1-A47C-486F-85A0-F30FDE15A004}" dt="2025-02-01T14:22:40.489" v="400" actId="47"/>
        <pc:sldMkLst>
          <pc:docMk/>
          <pc:sldMk cId="813557248" sldId="264"/>
        </pc:sldMkLst>
      </pc:sldChg>
      <pc:sldChg chg="delSp modSp add del mod">
        <pc:chgData name="WORAWICH SEUBPALA" userId="581bc2bf-4a52-4df1-8cd6-167b9b99f5c7" providerId="ADAL" clId="{9E9260D1-A47C-486F-85A0-F30FDE15A004}" dt="2025-02-01T16:32:31.360" v="3656" actId="47"/>
        <pc:sldMkLst>
          <pc:docMk/>
          <pc:sldMk cId="3824689770" sldId="265"/>
        </pc:sldMkLst>
      </pc:sldChg>
      <pc:sldChg chg="delSp modSp add del mod">
        <pc:chgData name="WORAWICH SEUBPALA" userId="581bc2bf-4a52-4df1-8cd6-167b9b99f5c7" providerId="ADAL" clId="{9E9260D1-A47C-486F-85A0-F30FDE15A004}" dt="2025-02-01T16:58:08.444" v="4329" actId="47"/>
        <pc:sldMkLst>
          <pc:docMk/>
          <pc:sldMk cId="3462461332" sldId="266"/>
        </pc:sldMkLst>
      </pc:sldChg>
      <pc:sldChg chg="addSp delSp modSp add mod">
        <pc:chgData name="WORAWICH SEUBPALA" userId="581bc2bf-4a52-4df1-8cd6-167b9b99f5c7" providerId="ADAL" clId="{9E9260D1-A47C-486F-85A0-F30FDE15A004}" dt="2025-02-03T04:31:37.897" v="5192" actId="20577"/>
        <pc:sldMkLst>
          <pc:docMk/>
          <pc:sldMk cId="231475321" sldId="267"/>
        </pc:sldMkLst>
        <pc:spChg chg="add mod">
          <ac:chgData name="WORAWICH SEUBPALA" userId="581bc2bf-4a52-4df1-8cd6-167b9b99f5c7" providerId="ADAL" clId="{9E9260D1-A47C-486F-85A0-F30FDE15A004}" dt="2025-02-03T04:31:37.897" v="5192" actId="20577"/>
          <ac:spMkLst>
            <pc:docMk/>
            <pc:sldMk cId="231475321" sldId="267"/>
            <ac:spMk id="3" creationId="{F16F196F-51C5-8B45-67E3-60F253628DF6}"/>
          </ac:spMkLst>
        </pc:spChg>
        <pc:spChg chg="mod">
          <ac:chgData name="WORAWICH SEUBPALA" userId="581bc2bf-4a52-4df1-8cd6-167b9b99f5c7" providerId="ADAL" clId="{9E9260D1-A47C-486F-85A0-F30FDE15A004}" dt="2025-02-01T14:30:18.574" v="924" actId="1076"/>
          <ac:spMkLst>
            <pc:docMk/>
            <pc:sldMk cId="231475321" sldId="267"/>
            <ac:spMk id="5" creationId="{88501299-6F0E-19DD-BDAB-575E76BEFEA3}"/>
          </ac:spMkLst>
        </pc:spChg>
      </pc:sldChg>
      <pc:sldChg chg="delSp modSp add del mod ord">
        <pc:chgData name="WORAWICH SEUBPALA" userId="581bc2bf-4a52-4df1-8cd6-167b9b99f5c7" providerId="ADAL" clId="{9E9260D1-A47C-486F-85A0-F30FDE15A004}" dt="2025-02-01T16:50:43.691" v="3944" actId="47"/>
        <pc:sldMkLst>
          <pc:docMk/>
          <pc:sldMk cId="3717355880" sldId="268"/>
        </pc:sldMkLst>
      </pc:sldChg>
      <pc:sldChg chg="addSp delSp modSp add mod ord setBg">
        <pc:chgData name="WORAWICH SEUBPALA" userId="581bc2bf-4a52-4df1-8cd6-167b9b99f5c7" providerId="ADAL" clId="{9E9260D1-A47C-486F-85A0-F30FDE15A004}" dt="2025-02-02T04:23:12.751" v="4949"/>
        <pc:sldMkLst>
          <pc:docMk/>
          <pc:sldMk cId="3087967777" sldId="269"/>
        </pc:sldMkLst>
        <pc:spChg chg="mod ord">
          <ac:chgData name="WORAWICH SEUBPALA" userId="581bc2bf-4a52-4df1-8cd6-167b9b99f5c7" providerId="ADAL" clId="{9E9260D1-A47C-486F-85A0-F30FDE15A004}" dt="2025-02-01T15:45:14.695" v="1804" actId="1076"/>
          <ac:spMkLst>
            <pc:docMk/>
            <pc:sldMk cId="3087967777" sldId="269"/>
            <ac:spMk id="2" creationId="{831D0669-A8E6-9265-B5BF-FE05ECA666A9}"/>
          </ac:spMkLst>
        </pc:spChg>
        <pc:spChg chg="add mod">
          <ac:chgData name="WORAWICH SEUBPALA" userId="581bc2bf-4a52-4df1-8cd6-167b9b99f5c7" providerId="ADAL" clId="{9E9260D1-A47C-486F-85A0-F30FDE15A004}" dt="2025-02-02T04:23:12.751" v="4949"/>
          <ac:spMkLst>
            <pc:docMk/>
            <pc:sldMk cId="3087967777" sldId="269"/>
            <ac:spMk id="6" creationId="{53E001B1-397D-330F-C8C7-A34032CF6419}"/>
          </ac:spMkLst>
        </pc:spChg>
        <pc:spChg chg="add">
          <ac:chgData name="WORAWICH SEUBPALA" userId="581bc2bf-4a52-4df1-8cd6-167b9b99f5c7" providerId="ADAL" clId="{9E9260D1-A47C-486F-85A0-F30FDE15A004}" dt="2025-02-01T15:34:59.490" v="1707" actId="26606"/>
          <ac:spMkLst>
            <pc:docMk/>
            <pc:sldMk cId="3087967777" sldId="269"/>
            <ac:spMk id="10" creationId="{D7A453D2-15D8-4403-815F-291FA16340D9}"/>
          </ac:spMkLst>
        </pc:spChg>
        <pc:spChg chg="add">
          <ac:chgData name="WORAWICH SEUBPALA" userId="581bc2bf-4a52-4df1-8cd6-167b9b99f5c7" providerId="ADAL" clId="{9E9260D1-A47C-486F-85A0-F30FDE15A004}" dt="2025-02-01T15:34:59.490" v="1707" actId="26606"/>
          <ac:spMkLst>
            <pc:docMk/>
            <pc:sldMk cId="3087967777" sldId="269"/>
            <ac:spMk id="12" creationId="{8161EA6B-09CA-445B-AB0D-8DF76FA92DEF}"/>
          </ac:spMkLst>
        </pc:spChg>
        <pc:spChg chg="add">
          <ac:chgData name="WORAWICH SEUBPALA" userId="581bc2bf-4a52-4df1-8cd6-167b9b99f5c7" providerId="ADAL" clId="{9E9260D1-A47C-486F-85A0-F30FDE15A004}" dt="2025-02-01T15:34:59.490" v="1707" actId="26606"/>
          <ac:spMkLst>
            <pc:docMk/>
            <pc:sldMk cId="3087967777" sldId="269"/>
            <ac:spMk id="22" creationId="{B8114C98-A349-4111-A123-E8EAB86ABE30}"/>
          </ac:spMkLst>
        </pc:spChg>
        <pc:spChg chg="add">
          <ac:chgData name="WORAWICH SEUBPALA" userId="581bc2bf-4a52-4df1-8cd6-167b9b99f5c7" providerId="ADAL" clId="{9E9260D1-A47C-486F-85A0-F30FDE15A004}" dt="2025-02-01T15:34:59.490" v="1707" actId="26606"/>
          <ac:spMkLst>
            <pc:docMk/>
            <pc:sldMk cId="3087967777" sldId="269"/>
            <ac:spMk id="30" creationId="{E2D3D3F2-ABBB-4453-B1C5-1BEBF7E4DD56}"/>
          </ac:spMkLst>
        </pc:spChg>
        <pc:spChg chg="add">
          <ac:chgData name="WORAWICH SEUBPALA" userId="581bc2bf-4a52-4df1-8cd6-167b9b99f5c7" providerId="ADAL" clId="{9E9260D1-A47C-486F-85A0-F30FDE15A004}" dt="2025-02-01T15:34:59.490" v="1707" actId="26606"/>
          <ac:spMkLst>
            <pc:docMk/>
            <pc:sldMk cId="3087967777" sldId="269"/>
            <ac:spMk id="44" creationId="{773AEA78-C03B-40B7-9D11-DC022119D577}"/>
          </ac:spMkLst>
        </pc:spChg>
        <pc:grpChg chg="add">
          <ac:chgData name="WORAWICH SEUBPALA" userId="581bc2bf-4a52-4df1-8cd6-167b9b99f5c7" providerId="ADAL" clId="{9E9260D1-A47C-486F-85A0-F30FDE15A004}" dt="2025-02-01T15:34:59.490" v="1707" actId="26606"/>
          <ac:grpSpMkLst>
            <pc:docMk/>
            <pc:sldMk cId="3087967777" sldId="269"/>
            <ac:grpSpMk id="24" creationId="{670FB431-AE18-414D-92F4-1D12D1991152}"/>
          </ac:grpSpMkLst>
        </pc:grpChg>
        <pc:grpChg chg="add">
          <ac:chgData name="WORAWICH SEUBPALA" userId="581bc2bf-4a52-4df1-8cd6-167b9b99f5c7" providerId="ADAL" clId="{9E9260D1-A47C-486F-85A0-F30FDE15A004}" dt="2025-02-01T15:34:59.490" v="1707" actId="26606"/>
          <ac:grpSpMkLst>
            <pc:docMk/>
            <pc:sldMk cId="3087967777" sldId="269"/>
            <ac:grpSpMk id="38" creationId="{1F4E1649-4D1F-4A91-AF97-A254BFDD524D}"/>
          </ac:grpSpMkLst>
        </pc:grpChg>
        <pc:picChg chg="add mod">
          <ac:chgData name="WORAWICH SEUBPALA" userId="581bc2bf-4a52-4df1-8cd6-167b9b99f5c7" providerId="ADAL" clId="{9E9260D1-A47C-486F-85A0-F30FDE15A004}" dt="2025-02-01T15:38:37.766" v="1733" actId="1076"/>
          <ac:picMkLst>
            <pc:docMk/>
            <pc:sldMk cId="3087967777" sldId="269"/>
            <ac:picMk id="4" creationId="{74ADEDFF-7FEC-E2DD-0D8B-B7FEB3F06948}"/>
          </ac:picMkLst>
        </pc:picChg>
      </pc:sldChg>
      <pc:sldChg chg="addSp delSp modSp add mod ord">
        <pc:chgData name="WORAWICH SEUBPALA" userId="581bc2bf-4a52-4df1-8cd6-167b9b99f5c7" providerId="ADAL" clId="{9E9260D1-A47C-486F-85A0-F30FDE15A004}" dt="2025-02-02T04:23:08.247" v="4948" actId="20577"/>
        <pc:sldMkLst>
          <pc:docMk/>
          <pc:sldMk cId="3858375241" sldId="270"/>
        </pc:sldMkLst>
        <pc:spChg chg="add mod">
          <ac:chgData name="WORAWICH SEUBPALA" userId="581bc2bf-4a52-4df1-8cd6-167b9b99f5c7" providerId="ADAL" clId="{9E9260D1-A47C-486F-85A0-F30FDE15A004}" dt="2025-02-02T04:23:08.247" v="4948" actId="20577"/>
          <ac:spMkLst>
            <pc:docMk/>
            <pc:sldMk cId="3858375241" sldId="270"/>
            <ac:spMk id="6" creationId="{4838696D-EC69-C5B5-FC12-71385E1C7598}"/>
          </ac:spMkLst>
        </pc:spChg>
        <pc:spChg chg="add mod">
          <ac:chgData name="WORAWICH SEUBPALA" userId="581bc2bf-4a52-4df1-8cd6-167b9b99f5c7" providerId="ADAL" clId="{9E9260D1-A47C-486F-85A0-F30FDE15A004}" dt="2025-02-01T15:47:41.667" v="1808" actId="13926"/>
          <ac:spMkLst>
            <pc:docMk/>
            <pc:sldMk cId="3858375241" sldId="270"/>
            <ac:spMk id="7" creationId="{D96592FC-29D2-D425-D32E-7EAB7E99975B}"/>
          </ac:spMkLst>
        </pc:spChg>
        <pc:picChg chg="add mod">
          <ac:chgData name="WORAWICH SEUBPALA" userId="581bc2bf-4a52-4df1-8cd6-167b9b99f5c7" providerId="ADAL" clId="{9E9260D1-A47C-486F-85A0-F30FDE15A004}" dt="2025-02-01T15:42:19.564" v="1736"/>
          <ac:picMkLst>
            <pc:docMk/>
            <pc:sldMk cId="3858375241" sldId="270"/>
            <ac:picMk id="3" creationId="{236D0116-ED5C-11A2-7DD7-7BB147603999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2T04:23:14.871" v="4950"/>
        <pc:sldMkLst>
          <pc:docMk/>
          <pc:sldMk cId="1850310112" sldId="271"/>
        </pc:sldMkLst>
        <pc:spChg chg="mod">
          <ac:chgData name="WORAWICH SEUBPALA" userId="581bc2bf-4a52-4df1-8cd6-167b9b99f5c7" providerId="ADAL" clId="{9E9260D1-A47C-486F-85A0-F30FDE15A004}" dt="2025-02-01T16:01:11.536" v="2786" actId="20577"/>
          <ac:spMkLst>
            <pc:docMk/>
            <pc:sldMk cId="1850310112" sldId="271"/>
            <ac:spMk id="2" creationId="{C190AE16-5C25-5C42-184B-17E1DA044ACA}"/>
          </ac:spMkLst>
        </pc:spChg>
        <pc:spChg chg="mod">
          <ac:chgData name="WORAWICH SEUBPALA" userId="581bc2bf-4a52-4df1-8cd6-167b9b99f5c7" providerId="ADAL" clId="{9E9260D1-A47C-486F-85A0-F30FDE15A004}" dt="2025-02-02T04:23:14.871" v="4950"/>
          <ac:spMkLst>
            <pc:docMk/>
            <pc:sldMk cId="1850310112" sldId="271"/>
            <ac:spMk id="6" creationId="{F5A13452-6B64-A597-AB15-4E931B72CC2A}"/>
          </ac:spMkLst>
        </pc:spChg>
        <pc:picChg chg="add mod">
          <ac:chgData name="WORAWICH SEUBPALA" userId="581bc2bf-4a52-4df1-8cd6-167b9b99f5c7" providerId="ADAL" clId="{9E9260D1-A47C-486F-85A0-F30FDE15A004}" dt="2025-02-01T16:57:47.308" v="4326" actId="1076"/>
          <ac:picMkLst>
            <pc:docMk/>
            <pc:sldMk cId="1850310112" sldId="271"/>
            <ac:picMk id="3076" creationId="{C9F7E3EE-5E10-0241-EE48-2F53B24BAE2B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3T07:11:44.932" v="6134" actId="1076"/>
        <pc:sldMkLst>
          <pc:docMk/>
          <pc:sldMk cId="2994211875" sldId="272"/>
        </pc:sldMkLst>
        <pc:spChg chg="add mod">
          <ac:chgData name="WORAWICH SEUBPALA" userId="581bc2bf-4a52-4df1-8cd6-167b9b99f5c7" providerId="ADAL" clId="{9E9260D1-A47C-486F-85A0-F30FDE15A004}" dt="2025-02-03T07:11:44.932" v="6134" actId="1076"/>
          <ac:spMkLst>
            <pc:docMk/>
            <pc:sldMk cId="2994211875" sldId="272"/>
            <ac:spMk id="2" creationId="{63ECEF30-7EA5-413E-C473-B1602CF848CD}"/>
          </ac:spMkLst>
        </pc:spChg>
        <pc:spChg chg="add mod">
          <ac:chgData name="WORAWICH SEUBPALA" userId="581bc2bf-4a52-4df1-8cd6-167b9b99f5c7" providerId="ADAL" clId="{9E9260D1-A47C-486F-85A0-F30FDE15A004}" dt="2025-02-01T16:06:33.297" v="3070" actId="1036"/>
          <ac:spMkLst>
            <pc:docMk/>
            <pc:sldMk cId="2994211875" sldId="272"/>
            <ac:spMk id="3" creationId="{BAFEAEDA-888A-DB6F-A39C-7865FEB2E813}"/>
          </ac:spMkLst>
        </pc:spChg>
        <pc:spChg chg="add mod">
          <ac:chgData name="WORAWICH SEUBPALA" userId="581bc2bf-4a52-4df1-8cd6-167b9b99f5c7" providerId="ADAL" clId="{9E9260D1-A47C-486F-85A0-F30FDE15A004}" dt="2025-02-01T16:06:37.753" v="3089" actId="1037"/>
          <ac:spMkLst>
            <pc:docMk/>
            <pc:sldMk cId="2994211875" sldId="272"/>
            <ac:spMk id="4" creationId="{F2E4F1A0-FCD3-9B21-DE96-F94BF86CE878}"/>
          </ac:spMkLst>
        </pc:spChg>
        <pc:spChg chg="add mod">
          <ac:chgData name="WORAWICH SEUBPALA" userId="581bc2bf-4a52-4df1-8cd6-167b9b99f5c7" providerId="ADAL" clId="{9E9260D1-A47C-486F-85A0-F30FDE15A004}" dt="2025-02-01T16:06:55.947" v="3104" actId="1076"/>
          <ac:spMkLst>
            <pc:docMk/>
            <pc:sldMk cId="2994211875" sldId="272"/>
            <ac:spMk id="5" creationId="{450C682E-5334-BE53-BCB0-B3C5B5CEED58}"/>
          </ac:spMkLst>
        </pc:spChg>
        <pc:spChg chg="mod">
          <ac:chgData name="WORAWICH SEUBPALA" userId="581bc2bf-4a52-4df1-8cd6-167b9b99f5c7" providerId="ADAL" clId="{9E9260D1-A47C-486F-85A0-F30FDE15A004}" dt="2025-02-02T04:23:17.182" v="4951"/>
          <ac:spMkLst>
            <pc:docMk/>
            <pc:sldMk cId="2994211875" sldId="272"/>
            <ac:spMk id="6" creationId="{15B95724-16A0-6AA9-A0C3-2E0FD3AB1153}"/>
          </ac:spMkLst>
        </pc:spChg>
        <pc:spChg chg="add mod">
          <ac:chgData name="WORAWICH SEUBPALA" userId="581bc2bf-4a52-4df1-8cd6-167b9b99f5c7" providerId="ADAL" clId="{9E9260D1-A47C-486F-85A0-F30FDE15A004}" dt="2025-02-01T16:06:53.544" v="3102" actId="1076"/>
          <ac:spMkLst>
            <pc:docMk/>
            <pc:sldMk cId="2994211875" sldId="272"/>
            <ac:spMk id="7" creationId="{E0715F97-F88D-7B67-D5AF-528AC5EB9D0E}"/>
          </ac:spMkLst>
        </pc:spChg>
        <pc:picChg chg="add mod">
          <ac:chgData name="WORAWICH SEUBPALA" userId="581bc2bf-4a52-4df1-8cd6-167b9b99f5c7" providerId="ADAL" clId="{9E9260D1-A47C-486F-85A0-F30FDE15A004}" dt="2025-02-01T16:06:33.297" v="3070" actId="1036"/>
          <ac:picMkLst>
            <pc:docMk/>
            <pc:sldMk cId="2994211875" sldId="272"/>
            <ac:picMk id="6146" creationId="{E0DB12C7-8E11-40C6-A764-3903D4E33F0E}"/>
          </ac:picMkLst>
        </pc:picChg>
        <pc:picChg chg="add mod">
          <ac:chgData name="WORAWICH SEUBPALA" userId="581bc2bf-4a52-4df1-8cd6-167b9b99f5c7" providerId="ADAL" clId="{9E9260D1-A47C-486F-85A0-F30FDE15A004}" dt="2025-02-01T16:06:37.753" v="3089" actId="1037"/>
          <ac:picMkLst>
            <pc:docMk/>
            <pc:sldMk cId="2994211875" sldId="272"/>
            <ac:picMk id="6148" creationId="{6F1C3634-E9F9-5AA6-52C2-5C50BC3B4F89}"/>
          </ac:picMkLst>
        </pc:picChg>
        <pc:picChg chg="add mod">
          <ac:chgData name="WORAWICH SEUBPALA" userId="581bc2bf-4a52-4df1-8cd6-167b9b99f5c7" providerId="ADAL" clId="{9E9260D1-A47C-486F-85A0-F30FDE15A004}" dt="2025-02-01T16:07:24.569" v="3107" actId="1076"/>
          <ac:picMkLst>
            <pc:docMk/>
            <pc:sldMk cId="2994211875" sldId="272"/>
            <ac:picMk id="6150" creationId="{DE219D35-A1EB-C5DE-0345-BB80899E873D}"/>
          </ac:picMkLst>
        </pc:picChg>
        <pc:picChg chg="add mod">
          <ac:chgData name="WORAWICH SEUBPALA" userId="581bc2bf-4a52-4df1-8cd6-167b9b99f5c7" providerId="ADAL" clId="{9E9260D1-A47C-486F-85A0-F30FDE15A004}" dt="2025-02-01T16:13:37.392" v="3139" actId="1076"/>
          <ac:picMkLst>
            <pc:docMk/>
            <pc:sldMk cId="2994211875" sldId="272"/>
            <ac:picMk id="6160" creationId="{F8C957F7-EDD8-D92F-9BC5-3C60C11F8483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2T04:23:29.180" v="4955"/>
        <pc:sldMkLst>
          <pc:docMk/>
          <pc:sldMk cId="3907381057" sldId="273"/>
        </pc:sldMkLst>
        <pc:spChg chg="mod">
          <ac:chgData name="WORAWICH SEUBPALA" userId="581bc2bf-4a52-4df1-8cd6-167b9b99f5c7" providerId="ADAL" clId="{9E9260D1-A47C-486F-85A0-F30FDE15A004}" dt="2025-02-02T04:23:29.180" v="4955"/>
          <ac:spMkLst>
            <pc:docMk/>
            <pc:sldMk cId="3907381057" sldId="273"/>
            <ac:spMk id="6" creationId="{4746D925-F585-3053-0DAB-3A20AE3883D4}"/>
          </ac:spMkLst>
        </pc:spChg>
        <pc:spChg chg="add mod">
          <ac:chgData name="WORAWICH SEUBPALA" userId="581bc2bf-4a52-4df1-8cd6-167b9b99f5c7" providerId="ADAL" clId="{9E9260D1-A47C-486F-85A0-F30FDE15A004}" dt="2025-02-01T16:15:06.434" v="3214" actId="1076"/>
          <ac:spMkLst>
            <pc:docMk/>
            <pc:sldMk cId="3907381057" sldId="273"/>
            <ac:spMk id="9" creationId="{EB7A4429-250E-DE14-1A34-B3A3F84BDD13}"/>
          </ac:spMkLst>
        </pc:spChg>
        <pc:picChg chg="add mod">
          <ac:chgData name="WORAWICH SEUBPALA" userId="581bc2bf-4a52-4df1-8cd6-167b9b99f5c7" providerId="ADAL" clId="{9E9260D1-A47C-486F-85A0-F30FDE15A004}" dt="2025-02-01T16:14:51.400" v="3210" actId="1076"/>
          <ac:picMkLst>
            <pc:docMk/>
            <pc:sldMk cId="3907381057" sldId="273"/>
            <ac:picMk id="2" creationId="{90094C7E-B574-32D0-E787-A3308A696C86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2T04:23:19.572" v="4952"/>
        <pc:sldMkLst>
          <pc:docMk/>
          <pc:sldMk cId="4094629823" sldId="274"/>
        </pc:sldMkLst>
        <pc:spChg chg="mod">
          <ac:chgData name="WORAWICH SEUBPALA" userId="581bc2bf-4a52-4df1-8cd6-167b9b99f5c7" providerId="ADAL" clId="{9E9260D1-A47C-486F-85A0-F30FDE15A004}" dt="2025-02-02T04:23:19.572" v="4952"/>
          <ac:spMkLst>
            <pc:docMk/>
            <pc:sldMk cId="4094629823" sldId="274"/>
            <ac:spMk id="6" creationId="{96D76CA9-8C28-284C-9335-FE00C2B7398E}"/>
          </ac:spMkLst>
        </pc:spChg>
        <pc:spChg chg="add mod">
          <ac:chgData name="WORAWICH SEUBPALA" userId="581bc2bf-4a52-4df1-8cd6-167b9b99f5c7" providerId="ADAL" clId="{9E9260D1-A47C-486F-85A0-F30FDE15A004}" dt="2025-02-01T16:20:17.328" v="3241" actId="14100"/>
          <ac:spMkLst>
            <pc:docMk/>
            <pc:sldMk cId="4094629823" sldId="274"/>
            <ac:spMk id="8" creationId="{E9837E74-D997-9A0A-E28C-88BE4D26E002}"/>
          </ac:spMkLst>
        </pc:spChg>
        <pc:picChg chg="add mod">
          <ac:chgData name="WORAWICH SEUBPALA" userId="581bc2bf-4a52-4df1-8cd6-167b9b99f5c7" providerId="ADAL" clId="{9E9260D1-A47C-486F-85A0-F30FDE15A004}" dt="2025-02-01T16:22:26.215" v="3254" actId="1076"/>
          <ac:picMkLst>
            <pc:docMk/>
            <pc:sldMk cId="4094629823" sldId="274"/>
            <ac:picMk id="8202" creationId="{B1564342-C416-DFD6-1691-214E4BE13B8A}"/>
          </ac:picMkLst>
        </pc:picChg>
        <pc:picChg chg="add mod">
          <ac:chgData name="WORAWICH SEUBPALA" userId="581bc2bf-4a52-4df1-8cd6-167b9b99f5c7" providerId="ADAL" clId="{9E9260D1-A47C-486F-85A0-F30FDE15A004}" dt="2025-02-01T16:22:28.735" v="3255" actId="1076"/>
          <ac:picMkLst>
            <pc:docMk/>
            <pc:sldMk cId="4094629823" sldId="274"/>
            <ac:picMk id="8204" creationId="{CA031688-A297-DF05-BB0C-B1CF6299CB57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2T04:23:31.112" v="4956"/>
        <pc:sldMkLst>
          <pc:docMk/>
          <pc:sldMk cId="4072787682" sldId="275"/>
        </pc:sldMkLst>
        <pc:spChg chg="mod">
          <ac:chgData name="WORAWICH SEUBPALA" userId="581bc2bf-4a52-4df1-8cd6-167b9b99f5c7" providerId="ADAL" clId="{9E9260D1-A47C-486F-85A0-F30FDE15A004}" dt="2025-02-02T04:23:31.112" v="4956"/>
          <ac:spMkLst>
            <pc:docMk/>
            <pc:sldMk cId="4072787682" sldId="275"/>
            <ac:spMk id="6" creationId="{E8576FE5-3BE2-685B-BB9D-DF1DF7F4CCF7}"/>
          </ac:spMkLst>
        </pc:spChg>
        <pc:picChg chg="add mod">
          <ac:chgData name="WORAWICH SEUBPALA" userId="581bc2bf-4a52-4df1-8cd6-167b9b99f5c7" providerId="ADAL" clId="{9E9260D1-A47C-486F-85A0-F30FDE15A004}" dt="2025-02-01T16:26:57.425" v="3312" actId="1076"/>
          <ac:picMkLst>
            <pc:docMk/>
            <pc:sldMk cId="4072787682" sldId="275"/>
            <ac:picMk id="5" creationId="{1F8A6B78-E528-E509-9DA1-892E1063E870}"/>
          </ac:picMkLst>
        </pc:picChg>
        <pc:picChg chg="add mod">
          <ac:chgData name="WORAWICH SEUBPALA" userId="581bc2bf-4a52-4df1-8cd6-167b9b99f5c7" providerId="ADAL" clId="{9E9260D1-A47C-486F-85A0-F30FDE15A004}" dt="2025-02-01T16:26:56.126" v="3311" actId="1076"/>
          <ac:picMkLst>
            <pc:docMk/>
            <pc:sldMk cId="4072787682" sldId="275"/>
            <ac:picMk id="11268" creationId="{720BEBB5-AC68-5184-B6FD-E96F92904E0E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2T04:23:33.097" v="4957"/>
        <pc:sldMkLst>
          <pc:docMk/>
          <pc:sldMk cId="3153667606" sldId="276"/>
        </pc:sldMkLst>
        <pc:spChg chg="add mod">
          <ac:chgData name="WORAWICH SEUBPALA" userId="581bc2bf-4a52-4df1-8cd6-167b9b99f5c7" providerId="ADAL" clId="{9E9260D1-A47C-486F-85A0-F30FDE15A004}" dt="2025-02-01T16:30:13.757" v="3511" actId="1076"/>
          <ac:spMkLst>
            <pc:docMk/>
            <pc:sldMk cId="3153667606" sldId="276"/>
            <ac:spMk id="2" creationId="{74995A7D-BAF3-FD3B-9024-28CD1FD72D52}"/>
          </ac:spMkLst>
        </pc:spChg>
        <pc:spChg chg="mod">
          <ac:chgData name="WORAWICH SEUBPALA" userId="581bc2bf-4a52-4df1-8cd6-167b9b99f5c7" providerId="ADAL" clId="{9E9260D1-A47C-486F-85A0-F30FDE15A004}" dt="2025-02-02T04:23:33.097" v="4957"/>
          <ac:spMkLst>
            <pc:docMk/>
            <pc:sldMk cId="3153667606" sldId="276"/>
            <ac:spMk id="6" creationId="{96490D37-4CDA-63F0-7861-85DFD321527D}"/>
          </ac:spMkLst>
        </pc:spChg>
      </pc:sldChg>
      <pc:sldChg chg="addSp delSp modSp add mod">
        <pc:chgData name="WORAWICH SEUBPALA" userId="581bc2bf-4a52-4df1-8cd6-167b9b99f5c7" providerId="ADAL" clId="{9E9260D1-A47C-486F-85A0-F30FDE15A004}" dt="2025-02-02T04:23:37.722" v="4959"/>
        <pc:sldMkLst>
          <pc:docMk/>
          <pc:sldMk cId="1980809113" sldId="277"/>
        </pc:sldMkLst>
        <pc:spChg chg="add del mod">
          <ac:chgData name="WORAWICH SEUBPALA" userId="581bc2bf-4a52-4df1-8cd6-167b9b99f5c7" providerId="ADAL" clId="{9E9260D1-A47C-486F-85A0-F30FDE15A004}" dt="2025-02-01T16:42:55.078" v="3877" actId="1036"/>
          <ac:spMkLst>
            <pc:docMk/>
            <pc:sldMk cId="1980809113" sldId="277"/>
            <ac:spMk id="2" creationId="{4DFD3101-691C-A9A9-64D7-C9212BB9444E}"/>
          </ac:spMkLst>
        </pc:spChg>
        <pc:spChg chg="mod">
          <ac:chgData name="WORAWICH SEUBPALA" userId="581bc2bf-4a52-4df1-8cd6-167b9b99f5c7" providerId="ADAL" clId="{9E9260D1-A47C-486F-85A0-F30FDE15A004}" dt="2025-02-02T04:23:37.722" v="4959"/>
          <ac:spMkLst>
            <pc:docMk/>
            <pc:sldMk cId="1980809113" sldId="277"/>
            <ac:spMk id="6" creationId="{2B0A90A2-5FFA-C8E7-0F2A-A15860A07F13}"/>
          </ac:spMkLst>
        </pc:spChg>
        <pc:spChg chg="add mod">
          <ac:chgData name="WORAWICH SEUBPALA" userId="581bc2bf-4a52-4df1-8cd6-167b9b99f5c7" providerId="ADAL" clId="{9E9260D1-A47C-486F-85A0-F30FDE15A004}" dt="2025-02-01T16:46:13.545" v="3917" actId="1076"/>
          <ac:spMkLst>
            <pc:docMk/>
            <pc:sldMk cId="1980809113" sldId="277"/>
            <ac:spMk id="21" creationId="{CDA683DD-139D-5CC9-8C82-F0C14E1765BC}"/>
          </ac:spMkLst>
        </pc:spChg>
        <pc:picChg chg="add mod">
          <ac:chgData name="WORAWICH SEUBPALA" userId="581bc2bf-4a52-4df1-8cd6-167b9b99f5c7" providerId="ADAL" clId="{9E9260D1-A47C-486F-85A0-F30FDE15A004}" dt="2025-02-01T16:42:50.471" v="3857" actId="1076"/>
          <ac:picMkLst>
            <pc:docMk/>
            <pc:sldMk cId="1980809113" sldId="277"/>
            <ac:picMk id="13" creationId="{420AB9FE-3153-19E2-3968-A09C2E34C333}"/>
          </ac:picMkLst>
        </pc:picChg>
        <pc:picChg chg="add mod">
          <ac:chgData name="WORAWICH SEUBPALA" userId="581bc2bf-4a52-4df1-8cd6-167b9b99f5c7" providerId="ADAL" clId="{9E9260D1-A47C-486F-85A0-F30FDE15A004}" dt="2025-02-01T16:46:17.766" v="3919" actId="1076"/>
          <ac:picMkLst>
            <pc:docMk/>
            <pc:sldMk cId="1980809113" sldId="277"/>
            <ac:picMk id="13318" creationId="{5CCA5D5A-433F-3C0F-4FCF-D01A74FF8A65}"/>
          </ac:picMkLst>
        </pc:picChg>
        <pc:picChg chg="add mod">
          <ac:chgData name="WORAWICH SEUBPALA" userId="581bc2bf-4a52-4df1-8cd6-167b9b99f5c7" providerId="ADAL" clId="{9E9260D1-A47C-486F-85A0-F30FDE15A004}" dt="2025-02-01T16:48:24.795" v="3936" actId="1076"/>
          <ac:picMkLst>
            <pc:docMk/>
            <pc:sldMk cId="1980809113" sldId="277"/>
            <ac:picMk id="13330" creationId="{64183DC1-B79D-75E6-F5C3-B2CC065E8050}"/>
          </ac:picMkLst>
        </pc:picChg>
      </pc:sldChg>
      <pc:sldChg chg="addSp delSp modSp add mod ord">
        <pc:chgData name="WORAWICH SEUBPALA" userId="581bc2bf-4a52-4df1-8cd6-167b9b99f5c7" providerId="ADAL" clId="{9E9260D1-A47C-486F-85A0-F30FDE15A004}" dt="2025-02-01T16:49:42.986" v="3943" actId="207"/>
        <pc:sldMkLst>
          <pc:docMk/>
          <pc:sldMk cId="1931787114" sldId="278"/>
        </pc:sldMkLst>
        <pc:spChg chg="add mod">
          <ac:chgData name="WORAWICH SEUBPALA" userId="581bc2bf-4a52-4df1-8cd6-167b9b99f5c7" providerId="ADAL" clId="{9E9260D1-A47C-486F-85A0-F30FDE15A004}" dt="2025-02-01T16:33:21.647" v="3666" actId="207"/>
          <ac:spMkLst>
            <pc:docMk/>
            <pc:sldMk cId="1931787114" sldId="278"/>
            <ac:spMk id="2" creationId="{F8066DD8-5263-7729-0139-97905F4E4543}"/>
          </ac:spMkLst>
        </pc:spChg>
        <pc:spChg chg="add mod">
          <ac:chgData name="WORAWICH SEUBPALA" userId="581bc2bf-4a52-4df1-8cd6-167b9b99f5c7" providerId="ADAL" clId="{9E9260D1-A47C-486F-85A0-F30FDE15A004}" dt="2025-02-01T16:49:16.652" v="3937" actId="207"/>
          <ac:spMkLst>
            <pc:docMk/>
            <pc:sldMk cId="1931787114" sldId="278"/>
            <ac:spMk id="4" creationId="{A3F5D895-378E-E32D-56AD-19C61150985D}"/>
          </ac:spMkLst>
        </pc:spChg>
        <pc:spChg chg="add mod">
          <ac:chgData name="WORAWICH SEUBPALA" userId="581bc2bf-4a52-4df1-8cd6-167b9b99f5c7" providerId="ADAL" clId="{9E9260D1-A47C-486F-85A0-F30FDE15A004}" dt="2025-02-01T16:49:20.359" v="3938" actId="207"/>
          <ac:spMkLst>
            <pc:docMk/>
            <pc:sldMk cId="1931787114" sldId="278"/>
            <ac:spMk id="5" creationId="{D1D2C818-60FE-8014-FEE8-A2B4D7AC84AA}"/>
          </ac:spMkLst>
        </pc:spChg>
        <pc:spChg chg="add mod">
          <ac:chgData name="WORAWICH SEUBPALA" userId="581bc2bf-4a52-4df1-8cd6-167b9b99f5c7" providerId="ADAL" clId="{9E9260D1-A47C-486F-85A0-F30FDE15A004}" dt="2025-02-01T16:49:22.399" v="3939" actId="207"/>
          <ac:spMkLst>
            <pc:docMk/>
            <pc:sldMk cId="1931787114" sldId="278"/>
            <ac:spMk id="8" creationId="{7C004B5F-1ED8-501F-49C6-0D1BF48A0F7F}"/>
          </ac:spMkLst>
        </pc:spChg>
        <pc:spChg chg="add mod">
          <ac:chgData name="WORAWICH SEUBPALA" userId="581bc2bf-4a52-4df1-8cd6-167b9b99f5c7" providerId="ADAL" clId="{9E9260D1-A47C-486F-85A0-F30FDE15A004}" dt="2025-02-01T16:49:39.298" v="3941" actId="207"/>
          <ac:spMkLst>
            <pc:docMk/>
            <pc:sldMk cId="1931787114" sldId="278"/>
            <ac:spMk id="9" creationId="{16C8AD30-405A-0E5C-B0D7-69AED6B4AAC2}"/>
          </ac:spMkLst>
        </pc:spChg>
        <pc:spChg chg="add del">
          <ac:chgData name="WORAWICH SEUBPALA" userId="581bc2bf-4a52-4df1-8cd6-167b9b99f5c7" providerId="ADAL" clId="{9E9260D1-A47C-486F-85A0-F30FDE15A004}" dt="2025-02-01T16:33:08.748" v="3661" actId="478"/>
          <ac:spMkLst>
            <pc:docMk/>
            <pc:sldMk cId="1931787114" sldId="278"/>
            <ac:spMk id="10" creationId="{B27F4A27-B1AE-9202-5BCA-EE0770985EB8}"/>
          </ac:spMkLst>
        </pc:spChg>
        <pc:spChg chg="mod">
          <ac:chgData name="WORAWICH SEUBPALA" userId="581bc2bf-4a52-4df1-8cd6-167b9b99f5c7" providerId="ADAL" clId="{9E9260D1-A47C-486F-85A0-F30FDE15A004}" dt="2025-02-01T16:49:37.904" v="3940" actId="207"/>
          <ac:spMkLst>
            <pc:docMk/>
            <pc:sldMk cId="1931787114" sldId="278"/>
            <ac:spMk id="11" creationId="{97876F70-F2FA-30B9-E5E6-6365962990F8}"/>
          </ac:spMkLst>
        </pc:spChg>
        <pc:spChg chg="add del">
          <ac:chgData name="WORAWICH SEUBPALA" userId="581bc2bf-4a52-4df1-8cd6-167b9b99f5c7" providerId="ADAL" clId="{9E9260D1-A47C-486F-85A0-F30FDE15A004}" dt="2025-02-01T16:33:08.748" v="3661" actId="478"/>
          <ac:spMkLst>
            <pc:docMk/>
            <pc:sldMk cId="1931787114" sldId="278"/>
            <ac:spMk id="12" creationId="{08C648A0-CEDB-4027-825B-3A9ECA5D9DC2}"/>
          </ac:spMkLst>
        </pc:spChg>
        <pc:spChg chg="add mod">
          <ac:chgData name="WORAWICH SEUBPALA" userId="581bc2bf-4a52-4df1-8cd6-167b9b99f5c7" providerId="ADAL" clId="{9E9260D1-A47C-486F-85A0-F30FDE15A004}" dt="2025-02-01T16:34:04.107" v="3675" actId="207"/>
          <ac:spMkLst>
            <pc:docMk/>
            <pc:sldMk cId="1931787114" sldId="278"/>
            <ac:spMk id="13" creationId="{710E5CCD-03D8-6535-D1B0-CA76E722C807}"/>
          </ac:spMkLst>
        </pc:spChg>
        <pc:spChg chg="add mod">
          <ac:chgData name="WORAWICH SEUBPALA" userId="581bc2bf-4a52-4df1-8cd6-167b9b99f5c7" providerId="ADAL" clId="{9E9260D1-A47C-486F-85A0-F30FDE15A004}" dt="2025-02-01T16:49:40.852" v="3942" actId="207"/>
          <ac:spMkLst>
            <pc:docMk/>
            <pc:sldMk cId="1931787114" sldId="278"/>
            <ac:spMk id="21" creationId="{3F23ABA7-B589-3A13-85C0-BD396823D2A2}"/>
          </ac:spMkLst>
        </pc:spChg>
        <pc:spChg chg="add del">
          <ac:chgData name="WORAWICH SEUBPALA" userId="581bc2bf-4a52-4df1-8cd6-167b9b99f5c7" providerId="ADAL" clId="{9E9260D1-A47C-486F-85A0-F30FDE15A004}" dt="2025-02-01T16:33:08.748" v="3661" actId="478"/>
          <ac:spMkLst>
            <pc:docMk/>
            <pc:sldMk cId="1931787114" sldId="278"/>
            <ac:spMk id="22" creationId="{96496A1F-0B11-70D0-86C2-C8DD9766456E}"/>
          </ac:spMkLst>
        </pc:spChg>
        <pc:spChg chg="add mod">
          <ac:chgData name="WORAWICH SEUBPALA" userId="581bc2bf-4a52-4df1-8cd6-167b9b99f5c7" providerId="ADAL" clId="{9E9260D1-A47C-486F-85A0-F30FDE15A004}" dt="2025-02-01T16:49:42.986" v="3943" actId="207"/>
          <ac:spMkLst>
            <pc:docMk/>
            <pc:sldMk cId="1931787114" sldId="278"/>
            <ac:spMk id="23" creationId="{29DFC300-262E-3B37-3D00-E59AD9A6E5AD}"/>
          </ac:spMkLst>
        </pc:spChg>
        <pc:spChg chg="add mod">
          <ac:chgData name="WORAWICH SEUBPALA" userId="581bc2bf-4a52-4df1-8cd6-167b9b99f5c7" providerId="ADAL" clId="{9E9260D1-A47C-486F-85A0-F30FDE15A004}" dt="2025-02-01T16:33:21.647" v="3666" actId="207"/>
          <ac:spMkLst>
            <pc:docMk/>
            <pc:sldMk cId="1931787114" sldId="278"/>
            <ac:spMk id="29" creationId="{B6186336-89D3-DAD5-8DCA-4A104AE72F73}"/>
          </ac:spMkLst>
        </pc:spChg>
        <pc:spChg chg="add del">
          <ac:chgData name="WORAWICH SEUBPALA" userId="581bc2bf-4a52-4df1-8cd6-167b9b99f5c7" providerId="ADAL" clId="{9E9260D1-A47C-486F-85A0-F30FDE15A004}" dt="2025-02-01T16:33:08.748" v="3661" actId="478"/>
          <ac:spMkLst>
            <pc:docMk/>
            <pc:sldMk cId="1931787114" sldId="278"/>
            <ac:spMk id="30" creationId="{95B51D76-2BF6-8A25-7410-3EE255FE75AA}"/>
          </ac:spMkLst>
        </pc:spChg>
        <pc:spChg chg="add del">
          <ac:chgData name="WORAWICH SEUBPALA" userId="581bc2bf-4a52-4df1-8cd6-167b9b99f5c7" providerId="ADAL" clId="{9E9260D1-A47C-486F-85A0-F30FDE15A004}" dt="2025-02-01T16:33:08.748" v="3661" actId="478"/>
          <ac:spMkLst>
            <pc:docMk/>
            <pc:sldMk cId="1931787114" sldId="278"/>
            <ac:spMk id="44" creationId="{C19D0BEB-E116-4F3A-906A-16302B437A8A}"/>
          </ac:spMkLst>
        </pc:spChg>
        <pc:spChg chg="add mod">
          <ac:chgData name="WORAWICH SEUBPALA" userId="581bc2bf-4a52-4df1-8cd6-167b9b99f5c7" providerId="ADAL" clId="{9E9260D1-A47C-486F-85A0-F30FDE15A004}" dt="2025-02-01T16:33:48.843" v="3674" actId="13926"/>
          <ac:spMkLst>
            <pc:docMk/>
            <pc:sldMk cId="1931787114" sldId="278"/>
            <ac:spMk id="45" creationId="{4ED52DC0-0C5D-CAA8-738D-42821B8BF629}"/>
          </ac:spMkLst>
        </pc:spChg>
        <pc:grpChg chg="add del">
          <ac:chgData name="WORAWICH SEUBPALA" userId="581bc2bf-4a52-4df1-8cd6-167b9b99f5c7" providerId="ADAL" clId="{9E9260D1-A47C-486F-85A0-F30FDE15A004}" dt="2025-02-01T16:33:08.748" v="3661" actId="478"/>
          <ac:grpSpMkLst>
            <pc:docMk/>
            <pc:sldMk cId="1931787114" sldId="278"/>
            <ac:grpSpMk id="14" creationId="{C698DCF0-E8DC-29C9-6690-BF611EE8FF6A}"/>
          </ac:grpSpMkLst>
        </pc:grpChg>
        <pc:grpChg chg="add del">
          <ac:chgData name="WORAWICH SEUBPALA" userId="581bc2bf-4a52-4df1-8cd6-167b9b99f5c7" providerId="ADAL" clId="{9E9260D1-A47C-486F-85A0-F30FDE15A004}" dt="2025-02-01T16:33:08.748" v="3661" actId="478"/>
          <ac:grpSpMkLst>
            <pc:docMk/>
            <pc:sldMk cId="1931787114" sldId="278"/>
            <ac:grpSpMk id="38" creationId="{6408D067-A11C-C274-8B06-91F2080F694D}"/>
          </ac:grpSpMkLst>
        </pc:grpChg>
      </pc:sldChg>
      <pc:sldChg chg="addSp delSp modSp add mod ord">
        <pc:chgData name="WORAWICH SEUBPALA" userId="581bc2bf-4a52-4df1-8cd6-167b9b99f5c7" providerId="ADAL" clId="{9E9260D1-A47C-486F-85A0-F30FDE15A004}" dt="2025-02-02T04:23:35.564" v="4958"/>
        <pc:sldMkLst>
          <pc:docMk/>
          <pc:sldMk cId="575219692" sldId="279"/>
        </pc:sldMkLst>
        <pc:spChg chg="mod">
          <ac:chgData name="WORAWICH SEUBPALA" userId="581bc2bf-4a52-4df1-8cd6-167b9b99f5c7" providerId="ADAL" clId="{9E9260D1-A47C-486F-85A0-F30FDE15A004}" dt="2025-02-01T16:42:12.472" v="3842" actId="20577"/>
          <ac:spMkLst>
            <pc:docMk/>
            <pc:sldMk cId="575219692" sldId="279"/>
            <ac:spMk id="2" creationId="{E057DCAB-3031-8730-9945-D431C2BA5EB2}"/>
          </ac:spMkLst>
        </pc:spChg>
        <pc:spChg chg="add mod">
          <ac:chgData name="WORAWICH SEUBPALA" userId="581bc2bf-4a52-4df1-8cd6-167b9b99f5c7" providerId="ADAL" clId="{9E9260D1-A47C-486F-85A0-F30FDE15A004}" dt="2025-02-01T16:38:30.193" v="3718"/>
          <ac:spMkLst>
            <pc:docMk/>
            <pc:sldMk cId="575219692" sldId="279"/>
            <ac:spMk id="3" creationId="{76C71F94-D52E-4C8E-EF6D-EEE79611297D}"/>
          </ac:spMkLst>
        </pc:spChg>
        <pc:spChg chg="mod">
          <ac:chgData name="WORAWICH SEUBPALA" userId="581bc2bf-4a52-4df1-8cd6-167b9b99f5c7" providerId="ADAL" clId="{9E9260D1-A47C-486F-85A0-F30FDE15A004}" dt="2025-02-02T04:23:35.564" v="4958"/>
          <ac:spMkLst>
            <pc:docMk/>
            <pc:sldMk cId="575219692" sldId="279"/>
            <ac:spMk id="6" creationId="{7AFA441B-6495-D729-308A-2303354E5C11}"/>
          </ac:spMkLst>
        </pc:spChg>
        <pc:picChg chg="mod">
          <ac:chgData name="WORAWICH SEUBPALA" userId="581bc2bf-4a52-4df1-8cd6-167b9b99f5c7" providerId="ADAL" clId="{9E9260D1-A47C-486F-85A0-F30FDE15A004}" dt="2025-02-01T16:38:25.885" v="3716" actId="1076"/>
          <ac:picMkLst>
            <pc:docMk/>
            <pc:sldMk cId="575219692" sldId="279"/>
            <ac:picMk id="13314" creationId="{F54A4848-38C5-0482-7D59-FEC18EF2499E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2T04:23:40.207" v="4960"/>
        <pc:sldMkLst>
          <pc:docMk/>
          <pc:sldMk cId="3442910577" sldId="280"/>
        </pc:sldMkLst>
        <pc:spChg chg="add mod">
          <ac:chgData name="WORAWICH SEUBPALA" userId="581bc2bf-4a52-4df1-8cd6-167b9b99f5c7" providerId="ADAL" clId="{9E9260D1-A47C-486F-85A0-F30FDE15A004}" dt="2025-02-01T16:53:52.233" v="4127" actId="1076"/>
          <ac:spMkLst>
            <pc:docMk/>
            <pc:sldMk cId="3442910577" sldId="280"/>
            <ac:spMk id="3" creationId="{E263F2B0-F530-BCB3-FBDC-B1F915CACE66}"/>
          </ac:spMkLst>
        </pc:spChg>
        <pc:spChg chg="mod">
          <ac:chgData name="WORAWICH SEUBPALA" userId="581bc2bf-4a52-4df1-8cd6-167b9b99f5c7" providerId="ADAL" clId="{9E9260D1-A47C-486F-85A0-F30FDE15A004}" dt="2025-02-02T04:23:40.207" v="4960"/>
          <ac:spMkLst>
            <pc:docMk/>
            <pc:sldMk cId="3442910577" sldId="280"/>
            <ac:spMk id="6" creationId="{C48E740D-6D6A-9932-8092-DC945DB968CD}"/>
          </ac:spMkLst>
        </pc:spChg>
        <pc:picChg chg="add mod">
          <ac:chgData name="WORAWICH SEUBPALA" userId="581bc2bf-4a52-4df1-8cd6-167b9b99f5c7" providerId="ADAL" clId="{9E9260D1-A47C-486F-85A0-F30FDE15A004}" dt="2025-02-01T16:52:34.128" v="3990" actId="1076"/>
          <ac:picMkLst>
            <pc:docMk/>
            <pc:sldMk cId="3442910577" sldId="280"/>
            <ac:picMk id="16386" creationId="{A8D9472A-3D8A-815D-C987-43E11BA00F62}"/>
          </ac:picMkLst>
        </pc:picChg>
      </pc:sldChg>
      <pc:sldChg chg="addSp delSp modSp add del mod">
        <pc:chgData name="WORAWICH SEUBPALA" userId="581bc2bf-4a52-4df1-8cd6-167b9b99f5c7" providerId="ADAL" clId="{9E9260D1-A47C-486F-85A0-F30FDE15A004}" dt="2025-02-01T17:11:49.941" v="4941" actId="47"/>
        <pc:sldMkLst>
          <pc:docMk/>
          <pc:sldMk cId="902012197" sldId="281"/>
        </pc:sldMkLst>
      </pc:sldChg>
      <pc:sldChg chg="delSp modSp add del mod">
        <pc:chgData name="WORAWICH SEUBPALA" userId="581bc2bf-4a52-4df1-8cd6-167b9b99f5c7" providerId="ADAL" clId="{9E9260D1-A47C-486F-85A0-F30FDE15A004}" dt="2025-02-01T16:57:41.968" v="4325" actId="47"/>
        <pc:sldMkLst>
          <pc:docMk/>
          <pc:sldMk cId="1741288536" sldId="282"/>
        </pc:sldMkLst>
      </pc:sldChg>
      <pc:sldChg chg="modSp add mod ord">
        <pc:chgData name="WORAWICH SEUBPALA" userId="581bc2bf-4a52-4df1-8cd6-167b9b99f5c7" providerId="ADAL" clId="{9E9260D1-A47C-486F-85A0-F30FDE15A004}" dt="2025-02-02T04:23:43.022" v="4961"/>
        <pc:sldMkLst>
          <pc:docMk/>
          <pc:sldMk cId="3911922910" sldId="282"/>
        </pc:sldMkLst>
        <pc:spChg chg="mod">
          <ac:chgData name="WORAWICH SEUBPALA" userId="581bc2bf-4a52-4df1-8cd6-167b9b99f5c7" providerId="ADAL" clId="{9E9260D1-A47C-486F-85A0-F30FDE15A004}" dt="2025-02-01T17:09:04.009" v="4913" actId="1076"/>
          <ac:spMkLst>
            <pc:docMk/>
            <pc:sldMk cId="3911922910" sldId="282"/>
            <ac:spMk id="2" creationId="{39F29F01-15B5-2239-D1F8-A31CF985CF2B}"/>
          </ac:spMkLst>
        </pc:spChg>
        <pc:spChg chg="mod">
          <ac:chgData name="WORAWICH SEUBPALA" userId="581bc2bf-4a52-4df1-8cd6-167b9b99f5c7" providerId="ADAL" clId="{9E9260D1-A47C-486F-85A0-F30FDE15A004}" dt="2025-02-02T04:23:43.022" v="4961"/>
          <ac:spMkLst>
            <pc:docMk/>
            <pc:sldMk cId="3911922910" sldId="282"/>
            <ac:spMk id="6" creationId="{47DB171C-0FBF-B331-F57E-C3A1C42BC413}"/>
          </ac:spMkLst>
        </pc:spChg>
      </pc:sldChg>
      <pc:sldChg chg="modSp add mod">
        <pc:chgData name="WORAWICH SEUBPALA" userId="581bc2bf-4a52-4df1-8cd6-167b9b99f5c7" providerId="ADAL" clId="{9E9260D1-A47C-486F-85A0-F30FDE15A004}" dt="2025-02-03T06:18:34.958" v="6104" actId="113"/>
        <pc:sldMkLst>
          <pc:docMk/>
          <pc:sldMk cId="3907040218" sldId="283"/>
        </pc:sldMkLst>
        <pc:spChg chg="mod">
          <ac:chgData name="WORAWICH SEUBPALA" userId="581bc2bf-4a52-4df1-8cd6-167b9b99f5c7" providerId="ADAL" clId="{9E9260D1-A47C-486F-85A0-F30FDE15A004}" dt="2025-02-03T06:18:34.958" v="6104" actId="113"/>
          <ac:spMkLst>
            <pc:docMk/>
            <pc:sldMk cId="3907040218" sldId="283"/>
            <ac:spMk id="2" creationId="{2BC07364-D04F-7230-550F-86ECE4910CF1}"/>
          </ac:spMkLst>
        </pc:spChg>
        <pc:spChg chg="mod">
          <ac:chgData name="WORAWICH SEUBPALA" userId="581bc2bf-4a52-4df1-8cd6-167b9b99f5c7" providerId="ADAL" clId="{9E9260D1-A47C-486F-85A0-F30FDE15A004}" dt="2025-02-03T04:28:21.950" v="4978" actId="20577"/>
          <ac:spMkLst>
            <pc:docMk/>
            <pc:sldMk cId="3907040218" sldId="283"/>
            <ac:spMk id="6" creationId="{9C1AC132-F155-F5F3-8AFA-80A39FF939D9}"/>
          </ac:spMkLst>
        </pc:spChg>
        <pc:picChg chg="mod">
          <ac:chgData name="WORAWICH SEUBPALA" userId="581bc2bf-4a52-4df1-8cd6-167b9b99f5c7" providerId="ADAL" clId="{9E9260D1-A47C-486F-85A0-F30FDE15A004}" dt="2025-02-01T17:11:33.988" v="4938" actId="1076"/>
          <ac:picMkLst>
            <pc:docMk/>
            <pc:sldMk cId="3907040218" sldId="283"/>
            <ac:picMk id="17414" creationId="{7AE75A55-EE29-E362-BDD0-BFDE468B124E}"/>
          </ac:picMkLst>
        </pc:picChg>
      </pc:sldChg>
      <pc:sldChg chg="modSp add del mod">
        <pc:chgData name="WORAWICH SEUBPALA" userId="581bc2bf-4a52-4df1-8cd6-167b9b99f5c7" providerId="ADAL" clId="{9E9260D1-A47C-486F-85A0-F30FDE15A004}" dt="2025-02-03T04:28:28.784" v="4982" actId="47"/>
        <pc:sldMkLst>
          <pc:docMk/>
          <pc:sldMk cId="1046775657" sldId="284"/>
        </pc:sldMkLst>
      </pc:sldChg>
      <pc:sldChg chg="addSp delSp modSp add mod">
        <pc:chgData name="WORAWICH SEUBPALA" userId="581bc2bf-4a52-4df1-8cd6-167b9b99f5c7" providerId="ADAL" clId="{9E9260D1-A47C-486F-85A0-F30FDE15A004}" dt="2025-02-03T04:36:32.806" v="5245" actId="1076"/>
        <pc:sldMkLst>
          <pc:docMk/>
          <pc:sldMk cId="386453301" sldId="285"/>
        </pc:sldMkLst>
        <pc:spChg chg="add mod">
          <ac:chgData name="WORAWICH SEUBPALA" userId="581bc2bf-4a52-4df1-8cd6-167b9b99f5c7" providerId="ADAL" clId="{9E9260D1-A47C-486F-85A0-F30FDE15A004}" dt="2025-02-03T04:35:09.276" v="5211" actId="1076"/>
          <ac:spMkLst>
            <pc:docMk/>
            <pc:sldMk cId="386453301" sldId="285"/>
            <ac:spMk id="5" creationId="{4A642B1B-3A51-27AF-8D04-A65380F8435B}"/>
          </ac:spMkLst>
        </pc:spChg>
        <pc:spChg chg="mod">
          <ac:chgData name="WORAWICH SEUBPALA" userId="581bc2bf-4a52-4df1-8cd6-167b9b99f5c7" providerId="ADAL" clId="{9E9260D1-A47C-486F-85A0-F30FDE15A004}" dt="2025-02-03T04:29:00.064" v="5046" actId="20577"/>
          <ac:spMkLst>
            <pc:docMk/>
            <pc:sldMk cId="386453301" sldId="285"/>
            <ac:spMk id="6" creationId="{52633976-7832-855C-8F8E-D029830EC4FA}"/>
          </ac:spMkLst>
        </pc:spChg>
        <pc:spChg chg="add mod">
          <ac:chgData name="WORAWICH SEUBPALA" userId="581bc2bf-4a52-4df1-8cd6-167b9b99f5c7" providerId="ADAL" clId="{9E9260D1-A47C-486F-85A0-F30FDE15A004}" dt="2025-02-03T04:35:57.426" v="5236" actId="1076"/>
          <ac:spMkLst>
            <pc:docMk/>
            <pc:sldMk cId="386453301" sldId="285"/>
            <ac:spMk id="7" creationId="{66B44B79-911A-B27F-DB97-90B81BBB0C54}"/>
          </ac:spMkLst>
        </pc:spChg>
        <pc:picChg chg="add mod">
          <ac:chgData name="WORAWICH SEUBPALA" userId="581bc2bf-4a52-4df1-8cd6-167b9b99f5c7" providerId="ADAL" clId="{9E9260D1-A47C-486F-85A0-F30FDE15A004}" dt="2025-02-03T04:35:53.261" v="5234" actId="1076"/>
          <ac:picMkLst>
            <pc:docMk/>
            <pc:sldMk cId="386453301" sldId="285"/>
            <ac:picMk id="4" creationId="{4C48A1AA-FB4C-273B-D193-ABCD88C2680C}"/>
          </ac:picMkLst>
        </pc:picChg>
        <pc:picChg chg="add mod">
          <ac:chgData name="WORAWICH SEUBPALA" userId="581bc2bf-4a52-4df1-8cd6-167b9b99f5c7" providerId="ADAL" clId="{9E9260D1-A47C-486F-85A0-F30FDE15A004}" dt="2025-02-03T04:36:32.806" v="5245" actId="1076"/>
          <ac:picMkLst>
            <pc:docMk/>
            <pc:sldMk cId="386453301" sldId="285"/>
            <ac:picMk id="9" creationId="{058B4913-84AD-2B10-1A76-BD3D9BEA9747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5T06:43:03.766" v="7450" actId="20577"/>
        <pc:sldMkLst>
          <pc:docMk/>
          <pc:sldMk cId="2901398624" sldId="286"/>
        </pc:sldMkLst>
        <pc:spChg chg="add del mod">
          <ac:chgData name="WORAWICH SEUBPALA" userId="581bc2bf-4a52-4df1-8cd6-167b9b99f5c7" providerId="ADAL" clId="{9E9260D1-A47C-486F-85A0-F30FDE15A004}" dt="2025-02-05T06:42:55.586" v="7439" actId="20577"/>
          <ac:spMkLst>
            <pc:docMk/>
            <pc:sldMk cId="2901398624" sldId="286"/>
            <ac:spMk id="2" creationId="{F0E456D1-2E11-4075-21DA-B55E1F773700}"/>
          </ac:spMkLst>
        </pc:spChg>
        <pc:spChg chg="add mod">
          <ac:chgData name="WORAWICH SEUBPALA" userId="581bc2bf-4a52-4df1-8cd6-167b9b99f5c7" providerId="ADAL" clId="{9E9260D1-A47C-486F-85A0-F30FDE15A004}" dt="2025-02-05T06:42:52.070" v="7433" actId="20577"/>
          <ac:spMkLst>
            <pc:docMk/>
            <pc:sldMk cId="2901398624" sldId="286"/>
            <ac:spMk id="4" creationId="{F2DC1419-57C7-A71E-5059-1732A1098421}"/>
          </ac:spMkLst>
        </pc:spChg>
        <pc:spChg chg="mod">
          <ac:chgData name="WORAWICH SEUBPALA" userId="581bc2bf-4a52-4df1-8cd6-167b9b99f5c7" providerId="ADAL" clId="{9E9260D1-A47C-486F-85A0-F30FDE15A004}" dt="2025-02-03T04:29:23.875" v="5074" actId="20577"/>
          <ac:spMkLst>
            <pc:docMk/>
            <pc:sldMk cId="2901398624" sldId="286"/>
            <ac:spMk id="6" creationId="{90D1B2A3-9437-8236-C4C8-4F14591043F5}"/>
          </ac:spMkLst>
        </pc:spChg>
        <pc:spChg chg="add mod">
          <ac:chgData name="WORAWICH SEUBPALA" userId="581bc2bf-4a52-4df1-8cd6-167b9b99f5c7" providerId="ADAL" clId="{9E9260D1-A47C-486F-85A0-F30FDE15A004}" dt="2025-02-05T06:42:50.438" v="7429" actId="20577"/>
          <ac:spMkLst>
            <pc:docMk/>
            <pc:sldMk cId="2901398624" sldId="286"/>
            <ac:spMk id="7" creationId="{DA90BFBF-5589-EB38-3C51-24A26FD6779F}"/>
          </ac:spMkLst>
        </pc:spChg>
        <pc:spChg chg="add mod">
          <ac:chgData name="WORAWICH SEUBPALA" userId="581bc2bf-4a52-4df1-8cd6-167b9b99f5c7" providerId="ADAL" clId="{9E9260D1-A47C-486F-85A0-F30FDE15A004}" dt="2025-02-05T06:43:03.766" v="7450" actId="20577"/>
          <ac:spMkLst>
            <pc:docMk/>
            <pc:sldMk cId="2901398624" sldId="286"/>
            <ac:spMk id="9" creationId="{97B4365D-892D-0D8F-3FBE-933525736E57}"/>
          </ac:spMkLst>
        </pc:spChg>
        <pc:spChg chg="add mod">
          <ac:chgData name="WORAWICH SEUBPALA" userId="581bc2bf-4a52-4df1-8cd6-167b9b99f5c7" providerId="ADAL" clId="{9E9260D1-A47C-486F-85A0-F30FDE15A004}" dt="2025-02-03T04:48:20.589" v="5675" actId="207"/>
          <ac:spMkLst>
            <pc:docMk/>
            <pc:sldMk cId="2901398624" sldId="286"/>
            <ac:spMk id="11" creationId="{60106100-84CE-FEDA-1333-6044E2A3657A}"/>
          </ac:spMkLst>
        </pc:spChg>
        <pc:spChg chg="add mod">
          <ac:chgData name="WORAWICH SEUBPALA" userId="581bc2bf-4a52-4df1-8cd6-167b9b99f5c7" providerId="ADAL" clId="{9E9260D1-A47C-486F-85A0-F30FDE15A004}" dt="2025-02-03T04:48:27.150" v="5677" actId="1076"/>
          <ac:spMkLst>
            <pc:docMk/>
            <pc:sldMk cId="2901398624" sldId="286"/>
            <ac:spMk id="13" creationId="{B170DADE-A5D4-6E4F-D493-072E091D7E58}"/>
          </ac:spMkLst>
        </pc:spChg>
      </pc:sldChg>
      <pc:sldChg chg="addSp delSp modSp add mod">
        <pc:chgData name="WORAWICH SEUBPALA" userId="581bc2bf-4a52-4df1-8cd6-167b9b99f5c7" providerId="ADAL" clId="{9E9260D1-A47C-486F-85A0-F30FDE15A004}" dt="2025-02-03T08:57:13.769" v="6242" actId="1076"/>
        <pc:sldMkLst>
          <pc:docMk/>
          <pc:sldMk cId="1834485981" sldId="287"/>
        </pc:sldMkLst>
        <pc:spChg chg="mod">
          <ac:chgData name="WORAWICH SEUBPALA" userId="581bc2bf-4a52-4df1-8cd6-167b9b99f5c7" providerId="ADAL" clId="{9E9260D1-A47C-486F-85A0-F30FDE15A004}" dt="2025-02-03T04:29:46.067" v="5128" actId="20577"/>
          <ac:spMkLst>
            <pc:docMk/>
            <pc:sldMk cId="1834485981" sldId="287"/>
            <ac:spMk id="6" creationId="{7940B87C-DB28-1CF7-3AD6-617DE50FB6B2}"/>
          </ac:spMkLst>
        </pc:spChg>
        <pc:picChg chg="add mod">
          <ac:chgData name="WORAWICH SEUBPALA" userId="581bc2bf-4a52-4df1-8cd6-167b9b99f5c7" providerId="ADAL" clId="{9E9260D1-A47C-486F-85A0-F30FDE15A004}" dt="2025-02-03T08:57:13.769" v="6242" actId="1076"/>
          <ac:picMkLst>
            <pc:docMk/>
            <pc:sldMk cId="1834485981" sldId="287"/>
            <ac:picMk id="7" creationId="{176883D7-5B0E-7A1A-D3A9-656814637E95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3T09:03:54.879" v="6592" actId="1076"/>
        <pc:sldMkLst>
          <pc:docMk/>
          <pc:sldMk cId="1666688229" sldId="288"/>
        </pc:sldMkLst>
        <pc:spChg chg="add mod">
          <ac:chgData name="WORAWICH SEUBPALA" userId="581bc2bf-4a52-4df1-8cd6-167b9b99f5c7" providerId="ADAL" clId="{9E9260D1-A47C-486F-85A0-F30FDE15A004}" dt="2025-02-03T09:03:54.879" v="6592" actId="1076"/>
          <ac:spMkLst>
            <pc:docMk/>
            <pc:sldMk cId="1666688229" sldId="288"/>
            <ac:spMk id="3" creationId="{E737BD8A-FA98-9C79-E4E7-B57ECDDF7404}"/>
          </ac:spMkLst>
        </pc:spChg>
        <pc:spChg chg="mod">
          <ac:chgData name="WORAWICH SEUBPALA" userId="581bc2bf-4a52-4df1-8cd6-167b9b99f5c7" providerId="ADAL" clId="{9E9260D1-A47C-486F-85A0-F30FDE15A004}" dt="2025-02-03T04:29:56.254" v="5141" actId="20577"/>
          <ac:spMkLst>
            <pc:docMk/>
            <pc:sldMk cId="1666688229" sldId="288"/>
            <ac:spMk id="6" creationId="{B916FA48-9B9B-931C-1568-EF89A9D6FCC8}"/>
          </ac:spMkLst>
        </pc:spChg>
        <pc:picChg chg="add mod">
          <ac:chgData name="WORAWICH SEUBPALA" userId="581bc2bf-4a52-4df1-8cd6-167b9b99f5c7" providerId="ADAL" clId="{9E9260D1-A47C-486F-85A0-F30FDE15A004}" dt="2025-02-03T08:58:35.607" v="6248" actId="1076"/>
          <ac:picMkLst>
            <pc:docMk/>
            <pc:sldMk cId="1666688229" sldId="288"/>
            <ac:picMk id="1026" creationId="{F800C917-E989-6F5F-91DF-E8F5F4FFDF21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3T09:15:19.221" v="7008" actId="20577"/>
        <pc:sldMkLst>
          <pc:docMk/>
          <pc:sldMk cId="1846593121" sldId="289"/>
        </pc:sldMkLst>
        <pc:spChg chg="add mod">
          <ac:chgData name="WORAWICH SEUBPALA" userId="581bc2bf-4a52-4df1-8cd6-167b9b99f5c7" providerId="ADAL" clId="{9E9260D1-A47C-486F-85A0-F30FDE15A004}" dt="2025-02-03T09:12:50.201" v="6962" actId="13822"/>
          <ac:spMkLst>
            <pc:docMk/>
            <pc:sldMk cId="1846593121" sldId="289"/>
            <ac:spMk id="5" creationId="{201438DE-1208-62C7-8451-FD26CBD90155}"/>
          </ac:spMkLst>
        </pc:spChg>
        <pc:spChg chg="mod">
          <ac:chgData name="WORAWICH SEUBPALA" userId="581bc2bf-4a52-4df1-8cd6-167b9b99f5c7" providerId="ADAL" clId="{9E9260D1-A47C-486F-85A0-F30FDE15A004}" dt="2025-02-03T09:15:19.221" v="7008" actId="20577"/>
          <ac:spMkLst>
            <pc:docMk/>
            <pc:sldMk cId="1846593121" sldId="289"/>
            <ac:spMk id="6" creationId="{BBBC3F29-8482-55DE-EC29-818AF841E771}"/>
          </ac:spMkLst>
        </pc:spChg>
        <pc:picChg chg="add mod">
          <ac:chgData name="WORAWICH SEUBPALA" userId="581bc2bf-4a52-4df1-8cd6-167b9b99f5c7" providerId="ADAL" clId="{9E9260D1-A47C-486F-85A0-F30FDE15A004}" dt="2025-02-03T09:12:32.877" v="6958" actId="1076"/>
          <ac:picMkLst>
            <pc:docMk/>
            <pc:sldMk cId="1846593121" sldId="289"/>
            <ac:picMk id="3" creationId="{D10E95BF-BB45-7410-EAEC-E66AD6A5DA40}"/>
          </ac:picMkLst>
        </pc:picChg>
        <pc:picChg chg="add mod">
          <ac:chgData name="WORAWICH SEUBPALA" userId="581bc2bf-4a52-4df1-8cd6-167b9b99f5c7" providerId="ADAL" clId="{9E9260D1-A47C-486F-85A0-F30FDE15A004}" dt="2025-02-03T09:12:34.137" v="6959" actId="1076"/>
          <ac:picMkLst>
            <pc:docMk/>
            <pc:sldMk cId="1846593121" sldId="289"/>
            <ac:picMk id="4" creationId="{3A1BA97F-E242-95B3-994B-B381AD357F1B}"/>
          </ac:picMkLst>
        </pc:picChg>
      </pc:sldChg>
      <pc:sldChg chg="add del">
        <pc:chgData name="WORAWICH SEUBPALA" userId="581bc2bf-4a52-4df1-8cd6-167b9b99f5c7" providerId="ADAL" clId="{9E9260D1-A47C-486F-85A0-F30FDE15A004}" dt="2025-02-03T04:30:35.821" v="5167" actId="47"/>
        <pc:sldMkLst>
          <pc:docMk/>
          <pc:sldMk cId="1121211024" sldId="290"/>
        </pc:sldMkLst>
      </pc:sldChg>
      <pc:sldChg chg="addSp delSp modSp add mod">
        <pc:chgData name="WORAWICH SEUBPALA" userId="581bc2bf-4a52-4df1-8cd6-167b9b99f5c7" providerId="ADAL" clId="{9E9260D1-A47C-486F-85A0-F30FDE15A004}" dt="2025-02-03T06:16:57.136" v="6097" actId="113"/>
        <pc:sldMkLst>
          <pc:docMk/>
          <pc:sldMk cId="1570199128" sldId="290"/>
        </pc:sldMkLst>
        <pc:spChg chg="add del mod">
          <ac:chgData name="WORAWICH SEUBPALA" userId="581bc2bf-4a52-4df1-8cd6-167b9b99f5c7" providerId="ADAL" clId="{9E9260D1-A47C-486F-85A0-F30FDE15A004}" dt="2025-02-03T06:16:57.136" v="6097" actId="113"/>
          <ac:spMkLst>
            <pc:docMk/>
            <pc:sldMk cId="1570199128" sldId="290"/>
            <ac:spMk id="2" creationId="{BA7BCB54-3EE8-9614-7675-95BB83C350BB}"/>
          </ac:spMkLst>
        </pc:spChg>
        <pc:spChg chg="mod">
          <ac:chgData name="WORAWICH SEUBPALA" userId="581bc2bf-4a52-4df1-8cd6-167b9b99f5c7" providerId="ADAL" clId="{9E9260D1-A47C-486F-85A0-F30FDE15A004}" dt="2025-02-03T04:49:40.651" v="5706" actId="20577"/>
          <ac:spMkLst>
            <pc:docMk/>
            <pc:sldMk cId="1570199128" sldId="290"/>
            <ac:spMk id="6" creationId="{A1E55ECB-DEFC-5FB7-826C-2C7C495CACE0}"/>
          </ac:spMkLst>
        </pc:spChg>
        <pc:picChg chg="add mod">
          <ac:chgData name="WORAWICH SEUBPALA" userId="581bc2bf-4a52-4df1-8cd6-167b9b99f5c7" providerId="ADAL" clId="{9E9260D1-A47C-486F-85A0-F30FDE15A004}" dt="2025-02-03T05:02:52.781" v="6074" actId="1076"/>
          <ac:picMkLst>
            <pc:docMk/>
            <pc:sldMk cId="1570199128" sldId="290"/>
            <ac:picMk id="8" creationId="{CF5106D4-4C69-FF26-3CF4-516AE12AB524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3T09:24:56.137" v="7211" actId="1076"/>
        <pc:sldMkLst>
          <pc:docMk/>
          <pc:sldMk cId="568530653" sldId="291"/>
        </pc:sldMkLst>
        <pc:spChg chg="add mod">
          <ac:chgData name="WORAWICH SEUBPALA" userId="581bc2bf-4a52-4df1-8cd6-167b9b99f5c7" providerId="ADAL" clId="{9E9260D1-A47C-486F-85A0-F30FDE15A004}" dt="2025-02-03T09:24:54.792" v="7210" actId="1076"/>
          <ac:spMkLst>
            <pc:docMk/>
            <pc:sldMk cId="568530653" sldId="291"/>
            <ac:spMk id="3" creationId="{D02420C8-74D1-C9FC-A635-A3026DBD45C8}"/>
          </ac:spMkLst>
        </pc:spChg>
        <pc:spChg chg="add">
          <ac:chgData name="WORAWICH SEUBPALA" userId="581bc2bf-4a52-4df1-8cd6-167b9b99f5c7" providerId="ADAL" clId="{9E9260D1-A47C-486F-85A0-F30FDE15A004}" dt="2025-02-03T09:24:18.840" v="7199"/>
          <ac:spMkLst>
            <pc:docMk/>
            <pc:sldMk cId="568530653" sldId="291"/>
            <ac:spMk id="4" creationId="{3C14EF28-B3D2-BE4C-732C-D452C3CE3C5B}"/>
          </ac:spMkLst>
        </pc:spChg>
        <pc:spChg chg="mod">
          <ac:chgData name="WORAWICH SEUBPALA" userId="581bc2bf-4a52-4df1-8cd6-167b9b99f5c7" providerId="ADAL" clId="{9E9260D1-A47C-486F-85A0-F30FDE15A004}" dt="2025-02-03T09:09:31.436" v="6719" actId="20577"/>
          <ac:spMkLst>
            <pc:docMk/>
            <pc:sldMk cId="568530653" sldId="291"/>
            <ac:spMk id="6" creationId="{DC475471-CCC2-8029-CAD5-74F8CA006599}"/>
          </ac:spMkLst>
        </pc:spChg>
        <pc:picChg chg="add mod">
          <ac:chgData name="WORAWICH SEUBPALA" userId="581bc2bf-4a52-4df1-8cd6-167b9b99f5c7" providerId="ADAL" clId="{9E9260D1-A47C-486F-85A0-F30FDE15A004}" dt="2025-02-03T09:24:56.137" v="7211" actId="1076"/>
          <ac:picMkLst>
            <pc:docMk/>
            <pc:sldMk cId="568530653" sldId="291"/>
            <ac:picMk id="2050" creationId="{C756D060-4F2D-EDAB-9C80-37264B0BA953}"/>
          </ac:picMkLst>
        </pc:picChg>
        <pc:picChg chg="add mod">
          <ac:chgData name="WORAWICH SEUBPALA" userId="581bc2bf-4a52-4df1-8cd6-167b9b99f5c7" providerId="ADAL" clId="{9E9260D1-A47C-486F-85A0-F30FDE15A004}" dt="2025-02-03T09:24:52.662" v="7209" actId="1076"/>
          <ac:picMkLst>
            <pc:docMk/>
            <pc:sldMk cId="568530653" sldId="291"/>
            <ac:picMk id="2054" creationId="{0F74C897-9970-E66E-F598-486FFA829688}"/>
          </ac:picMkLst>
        </pc:picChg>
      </pc:sldChg>
      <pc:sldChg chg="add del">
        <pc:chgData name="WORAWICH SEUBPALA" userId="581bc2bf-4a52-4df1-8cd6-167b9b99f5c7" providerId="ADAL" clId="{9E9260D1-A47C-486F-85A0-F30FDE15A004}" dt="2025-02-03T04:30:37.735" v="5168" actId="47"/>
        <pc:sldMkLst>
          <pc:docMk/>
          <pc:sldMk cId="1321318798" sldId="291"/>
        </pc:sldMkLst>
      </pc:sldChg>
      <pc:sldChg chg="addSp delSp modSp add mod">
        <pc:chgData name="WORAWICH SEUBPALA" userId="581bc2bf-4a52-4df1-8cd6-167b9b99f5c7" providerId="ADAL" clId="{9E9260D1-A47C-486F-85A0-F30FDE15A004}" dt="2025-02-03T09:32:55.910" v="7358" actId="1076"/>
        <pc:sldMkLst>
          <pc:docMk/>
          <pc:sldMk cId="1335514870" sldId="292"/>
        </pc:sldMkLst>
        <pc:spChg chg="mod">
          <ac:chgData name="WORAWICH SEUBPALA" userId="581bc2bf-4a52-4df1-8cd6-167b9b99f5c7" providerId="ADAL" clId="{9E9260D1-A47C-486F-85A0-F30FDE15A004}" dt="2025-02-03T09:25:22.553" v="7247" actId="20577"/>
          <ac:spMkLst>
            <pc:docMk/>
            <pc:sldMk cId="1335514870" sldId="292"/>
            <ac:spMk id="6" creationId="{4306526B-E0B1-78C6-7C0E-A2499E3AAFCD}"/>
          </ac:spMkLst>
        </pc:spChg>
        <pc:picChg chg="add mod">
          <ac:chgData name="WORAWICH SEUBPALA" userId="581bc2bf-4a52-4df1-8cd6-167b9b99f5c7" providerId="ADAL" clId="{9E9260D1-A47C-486F-85A0-F30FDE15A004}" dt="2025-02-03T09:32:55.910" v="7358" actId="1076"/>
          <ac:picMkLst>
            <pc:docMk/>
            <pc:sldMk cId="1335514870" sldId="292"/>
            <ac:picMk id="3074" creationId="{ED924D50-9180-D504-BAF3-D6C2CEF0BC92}"/>
          </ac:picMkLst>
        </pc:picChg>
      </pc:sldChg>
      <pc:sldChg chg="add del">
        <pc:chgData name="WORAWICH SEUBPALA" userId="581bc2bf-4a52-4df1-8cd6-167b9b99f5c7" providerId="ADAL" clId="{9E9260D1-A47C-486F-85A0-F30FDE15A004}" dt="2025-02-03T04:30:38.740" v="5169" actId="47"/>
        <pc:sldMkLst>
          <pc:docMk/>
          <pc:sldMk cId="3198351149" sldId="292"/>
        </pc:sldMkLst>
      </pc:sldChg>
      <pc:sldChg chg="add del">
        <pc:chgData name="WORAWICH SEUBPALA" userId="581bc2bf-4a52-4df1-8cd6-167b9b99f5c7" providerId="ADAL" clId="{9E9260D1-A47C-486F-85A0-F30FDE15A004}" dt="2025-02-03T04:30:39.533" v="5170" actId="47"/>
        <pc:sldMkLst>
          <pc:docMk/>
          <pc:sldMk cId="2858229828" sldId="293"/>
        </pc:sldMkLst>
      </pc:sldChg>
      <pc:sldChg chg="modSp add mod">
        <pc:chgData name="WORAWICH SEUBPALA" userId="581bc2bf-4a52-4df1-8cd6-167b9b99f5c7" providerId="ADAL" clId="{9E9260D1-A47C-486F-85A0-F30FDE15A004}" dt="2025-02-05T08:02:25.062" v="8325" actId="1076"/>
        <pc:sldMkLst>
          <pc:docMk/>
          <pc:sldMk cId="3734218718" sldId="293"/>
        </pc:sldMkLst>
        <pc:spChg chg="mod">
          <ac:chgData name="WORAWICH SEUBPALA" userId="581bc2bf-4a52-4df1-8cd6-167b9b99f5c7" providerId="ADAL" clId="{9E9260D1-A47C-486F-85A0-F30FDE15A004}" dt="2025-02-05T08:02:25.062" v="8325" actId="1076"/>
          <ac:spMkLst>
            <pc:docMk/>
            <pc:sldMk cId="3734218718" sldId="293"/>
            <ac:spMk id="3" creationId="{F03D62BA-471E-6A74-1386-4C9DD90D3D20}"/>
          </ac:spMkLst>
        </pc:spChg>
        <pc:spChg chg="mod">
          <ac:chgData name="WORAWICH SEUBPALA" userId="581bc2bf-4a52-4df1-8cd6-167b9b99f5c7" providerId="ADAL" clId="{9E9260D1-A47C-486F-85A0-F30FDE15A004}" dt="2025-02-05T08:01:04.382" v="8232" actId="1076"/>
          <ac:spMkLst>
            <pc:docMk/>
            <pc:sldMk cId="3734218718" sldId="293"/>
            <ac:spMk id="5" creationId="{48F10C3A-CD71-5C58-52D1-AB16FA027E38}"/>
          </ac:spMkLst>
        </pc:spChg>
      </pc:sldChg>
      <pc:sldChg chg="new del">
        <pc:chgData name="WORAWICH SEUBPALA" userId="581bc2bf-4a52-4df1-8cd6-167b9b99f5c7" providerId="ADAL" clId="{9E9260D1-A47C-486F-85A0-F30FDE15A004}" dt="2025-02-04T07:18:53.417" v="7404" actId="47"/>
        <pc:sldMkLst>
          <pc:docMk/>
          <pc:sldMk cId="1372600797" sldId="294"/>
        </pc:sldMkLst>
      </pc:sldChg>
      <pc:sldChg chg="addSp delSp modSp add mod">
        <pc:chgData name="WORAWICH SEUBPALA" userId="581bc2bf-4a52-4df1-8cd6-167b9b99f5c7" providerId="ADAL" clId="{9E9260D1-A47C-486F-85A0-F30FDE15A004}" dt="2025-02-04T07:19:11.130" v="7410" actId="1076"/>
        <pc:sldMkLst>
          <pc:docMk/>
          <pc:sldMk cId="2373306281" sldId="295"/>
        </pc:sldMkLst>
        <pc:picChg chg="add mod">
          <ac:chgData name="WORAWICH SEUBPALA" userId="581bc2bf-4a52-4df1-8cd6-167b9b99f5c7" providerId="ADAL" clId="{9E9260D1-A47C-486F-85A0-F30FDE15A004}" dt="2025-02-04T07:19:11.130" v="7410" actId="1076"/>
          <ac:picMkLst>
            <pc:docMk/>
            <pc:sldMk cId="2373306281" sldId="295"/>
            <ac:picMk id="2050" creationId="{C7C96100-A010-64C7-264B-3FF7BEA1054A}"/>
          </ac:picMkLst>
        </pc:picChg>
      </pc:sldChg>
      <pc:sldChg chg="addSp delSp modSp add mod">
        <pc:chgData name="WORAWICH SEUBPALA" userId="581bc2bf-4a52-4df1-8cd6-167b9b99f5c7" providerId="ADAL" clId="{9E9260D1-A47C-486F-85A0-F30FDE15A004}" dt="2025-02-05T08:29:29.858" v="8417" actId="1076"/>
        <pc:sldMkLst>
          <pc:docMk/>
          <pc:sldMk cId="4227504858" sldId="296"/>
        </pc:sldMkLst>
        <pc:spChg chg="add mod">
          <ac:chgData name="WORAWICH SEUBPALA" userId="581bc2bf-4a52-4df1-8cd6-167b9b99f5c7" providerId="ADAL" clId="{9E9260D1-A47C-486F-85A0-F30FDE15A004}" dt="2025-02-05T08:29:29.858" v="8417" actId="1076"/>
          <ac:spMkLst>
            <pc:docMk/>
            <pc:sldMk cId="4227504858" sldId="296"/>
            <ac:spMk id="2" creationId="{55DFDCBC-82A8-755B-A754-E75CD881DFD4}"/>
          </ac:spMkLst>
        </pc:spChg>
        <pc:spChg chg="mod">
          <ac:chgData name="WORAWICH SEUBPALA" userId="581bc2bf-4a52-4df1-8cd6-167b9b99f5c7" providerId="ADAL" clId="{9E9260D1-A47C-486F-85A0-F30FDE15A004}" dt="2025-02-05T08:26:05.028" v="8396" actId="255"/>
          <ac:spMkLst>
            <pc:docMk/>
            <pc:sldMk cId="4227504858" sldId="296"/>
            <ac:spMk id="6" creationId="{7B244C2E-DCF4-EA7F-DDC0-2D95609DA7FF}"/>
          </ac:spMkLst>
        </pc:spChg>
      </pc:sldChg>
      <pc:sldMasterChg chg="setBg modSldLayout">
        <pc:chgData name="WORAWICH SEUBPALA" userId="581bc2bf-4a52-4df1-8cd6-167b9b99f5c7" providerId="ADAL" clId="{9E9260D1-A47C-486F-85A0-F30FDE15A004}" dt="2025-02-01T15:36:20.872" v="1712"/>
        <pc:sldMasterMkLst>
          <pc:docMk/>
          <pc:sldMasterMk cId="1845935399" sldId="2147483648"/>
        </pc:sldMasterMkLst>
        <pc:sldLayoutChg chg="setBg">
          <pc:chgData name="WORAWICH SEUBPALA" userId="581bc2bf-4a52-4df1-8cd6-167b9b99f5c7" providerId="ADAL" clId="{9E9260D1-A47C-486F-85A0-F30FDE15A004}" dt="2025-02-01T15:36:20.872" v="1712"/>
          <pc:sldLayoutMkLst>
            <pc:docMk/>
            <pc:sldMasterMk cId="1845935399" sldId="2147483648"/>
            <pc:sldLayoutMk cId="773530538" sldId="2147483649"/>
          </pc:sldLayoutMkLst>
        </pc:sldLayoutChg>
        <pc:sldLayoutChg chg="setBg">
          <pc:chgData name="WORAWICH SEUBPALA" userId="581bc2bf-4a52-4df1-8cd6-167b9b99f5c7" providerId="ADAL" clId="{9E9260D1-A47C-486F-85A0-F30FDE15A004}" dt="2025-02-01T15:36:20.872" v="1712"/>
          <pc:sldLayoutMkLst>
            <pc:docMk/>
            <pc:sldMasterMk cId="1845935399" sldId="2147483648"/>
            <pc:sldLayoutMk cId="161312118" sldId="2147483650"/>
          </pc:sldLayoutMkLst>
        </pc:sldLayoutChg>
        <pc:sldLayoutChg chg="setBg">
          <pc:chgData name="WORAWICH SEUBPALA" userId="581bc2bf-4a52-4df1-8cd6-167b9b99f5c7" providerId="ADAL" clId="{9E9260D1-A47C-486F-85A0-F30FDE15A004}" dt="2025-02-01T15:36:20.872" v="1712"/>
          <pc:sldLayoutMkLst>
            <pc:docMk/>
            <pc:sldMasterMk cId="1845935399" sldId="2147483648"/>
            <pc:sldLayoutMk cId="3596350474" sldId="2147483651"/>
          </pc:sldLayoutMkLst>
        </pc:sldLayoutChg>
        <pc:sldLayoutChg chg="setBg">
          <pc:chgData name="WORAWICH SEUBPALA" userId="581bc2bf-4a52-4df1-8cd6-167b9b99f5c7" providerId="ADAL" clId="{9E9260D1-A47C-486F-85A0-F30FDE15A004}" dt="2025-02-01T15:36:20.872" v="1712"/>
          <pc:sldLayoutMkLst>
            <pc:docMk/>
            <pc:sldMasterMk cId="1845935399" sldId="2147483648"/>
            <pc:sldLayoutMk cId="2188609913" sldId="2147483652"/>
          </pc:sldLayoutMkLst>
        </pc:sldLayoutChg>
        <pc:sldLayoutChg chg="setBg">
          <pc:chgData name="WORAWICH SEUBPALA" userId="581bc2bf-4a52-4df1-8cd6-167b9b99f5c7" providerId="ADAL" clId="{9E9260D1-A47C-486F-85A0-F30FDE15A004}" dt="2025-02-01T15:36:20.872" v="1712"/>
          <pc:sldLayoutMkLst>
            <pc:docMk/>
            <pc:sldMasterMk cId="1845935399" sldId="2147483648"/>
            <pc:sldLayoutMk cId="992708605" sldId="2147483653"/>
          </pc:sldLayoutMkLst>
        </pc:sldLayoutChg>
        <pc:sldLayoutChg chg="setBg">
          <pc:chgData name="WORAWICH SEUBPALA" userId="581bc2bf-4a52-4df1-8cd6-167b9b99f5c7" providerId="ADAL" clId="{9E9260D1-A47C-486F-85A0-F30FDE15A004}" dt="2025-02-01T15:36:20.872" v="1712"/>
          <pc:sldLayoutMkLst>
            <pc:docMk/>
            <pc:sldMasterMk cId="1845935399" sldId="2147483648"/>
            <pc:sldLayoutMk cId="773245979" sldId="2147483654"/>
          </pc:sldLayoutMkLst>
        </pc:sldLayoutChg>
        <pc:sldLayoutChg chg="setBg">
          <pc:chgData name="WORAWICH SEUBPALA" userId="581bc2bf-4a52-4df1-8cd6-167b9b99f5c7" providerId="ADAL" clId="{9E9260D1-A47C-486F-85A0-F30FDE15A004}" dt="2025-02-01T15:36:20.872" v="1712"/>
          <pc:sldLayoutMkLst>
            <pc:docMk/>
            <pc:sldMasterMk cId="1845935399" sldId="2147483648"/>
            <pc:sldLayoutMk cId="2088981490" sldId="2147483655"/>
          </pc:sldLayoutMkLst>
        </pc:sldLayoutChg>
        <pc:sldLayoutChg chg="setBg">
          <pc:chgData name="WORAWICH SEUBPALA" userId="581bc2bf-4a52-4df1-8cd6-167b9b99f5c7" providerId="ADAL" clId="{9E9260D1-A47C-486F-85A0-F30FDE15A004}" dt="2025-02-01T15:36:20.872" v="1712"/>
          <pc:sldLayoutMkLst>
            <pc:docMk/>
            <pc:sldMasterMk cId="1845935399" sldId="2147483648"/>
            <pc:sldLayoutMk cId="2680104735" sldId="2147483656"/>
          </pc:sldLayoutMkLst>
        </pc:sldLayoutChg>
        <pc:sldLayoutChg chg="setBg">
          <pc:chgData name="WORAWICH SEUBPALA" userId="581bc2bf-4a52-4df1-8cd6-167b9b99f5c7" providerId="ADAL" clId="{9E9260D1-A47C-486F-85A0-F30FDE15A004}" dt="2025-02-01T15:36:20.872" v="1712"/>
          <pc:sldLayoutMkLst>
            <pc:docMk/>
            <pc:sldMasterMk cId="1845935399" sldId="2147483648"/>
            <pc:sldLayoutMk cId="2261971571" sldId="2147483657"/>
          </pc:sldLayoutMkLst>
        </pc:sldLayoutChg>
        <pc:sldLayoutChg chg="setBg">
          <pc:chgData name="WORAWICH SEUBPALA" userId="581bc2bf-4a52-4df1-8cd6-167b9b99f5c7" providerId="ADAL" clId="{9E9260D1-A47C-486F-85A0-F30FDE15A004}" dt="2025-02-01T15:36:20.872" v="1712"/>
          <pc:sldLayoutMkLst>
            <pc:docMk/>
            <pc:sldMasterMk cId="1845935399" sldId="2147483648"/>
            <pc:sldLayoutMk cId="2485406896" sldId="2147483658"/>
          </pc:sldLayoutMkLst>
        </pc:sldLayoutChg>
        <pc:sldLayoutChg chg="setBg">
          <pc:chgData name="WORAWICH SEUBPALA" userId="581bc2bf-4a52-4df1-8cd6-167b9b99f5c7" providerId="ADAL" clId="{9E9260D1-A47C-486F-85A0-F30FDE15A004}" dt="2025-02-01T15:36:20.872" v="1712"/>
          <pc:sldLayoutMkLst>
            <pc:docMk/>
            <pc:sldMasterMk cId="1845935399" sldId="2147483648"/>
            <pc:sldLayoutMk cId="873747567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3895-658E-2DEE-6D04-732C4F8A4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22B63-ED18-BCB2-58E2-610074CCC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9D1F5-4ECB-9EF5-69DF-22888E58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39742-A13E-E286-6ECC-642EC1EF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A3ED-C6B1-44EC-4B6C-9BE3A4D2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3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B996-9BE4-B3CD-5757-DF8192EC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5F44F-3374-B54C-F799-5E98AC698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51255-A243-92E9-0046-985D6EE80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142B3-2130-1E0A-FD6F-08195F44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B56C7-6565-2A43-A138-FCC7F6C2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0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A3FD2-03C2-F6FC-9D0E-21A6ED4475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EEC1B-8E6B-815C-EBC6-F73C5FC80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0E601-09CB-105B-1128-ED178F33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36E7-BC9A-5F2D-ACBD-F6732A0BB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DD329-C32E-834D-B3FF-8155B1B3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4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7AE3-2166-745F-47B7-45A0CADB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FA41D-E683-443F-100A-66F7A651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77049-434C-1174-30A9-C14BD636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95325-9B71-5ED9-5E78-F609224C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B070-75A2-E2C3-CD67-002CF2DE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7973-F8A8-50B6-6DF8-172CEA1F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4526-B6A8-03D2-C3BB-DB7F060B0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028B-A323-E56F-B165-CE9ACCF5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1769E-52AB-1FE9-30EC-8C2CA593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C10C2-9BC6-7B7F-AA6B-126A46A0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5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18DC-3A7A-0B05-7887-03B7CB44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DFBB7-5BD5-D631-BC28-7A0DF7A03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23C58-A220-CBB5-6F6D-5C96F442F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719CA-8874-EC36-BD22-0BF49CF3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ED586-7AFD-1150-340B-220F66E8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F465E-6F58-40BA-4D7A-379261D9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0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49AE-A9B2-1555-8373-92D9A239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E9DB0-8AC8-D074-CE54-C83822E3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226B5-BE7E-1E07-0C30-5829EBBC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A3DE1-3427-B1F2-27C0-1C9C5D1C0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4D70BC-4561-1B24-A1B4-F4AD17207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0D0AA-3193-6179-B383-E2B5EE857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975100-0FE1-45BC-9F17-9C7A285B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14946C-03E4-320A-B316-63C1117E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0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0DD1-F5FF-FED0-E473-A799719E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B8515-49AA-577B-8661-A05AF3B8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14B09-D55C-3B21-6A85-6E8FF91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D5A8C-8E00-A713-C089-CF20DE12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4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68437-9591-9F87-19C8-EA575B9F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BD8B6-1CD4-3F3C-2ED3-58C71FE2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9069A-D62A-5378-C017-2CC77F0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8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2D00-010C-1103-3772-60F4185B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A4A56-F037-5670-0D89-7683002B3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C03C7-4B39-28DD-2727-D6853C862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161E1-EFCD-EE5C-1254-E7273800D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5A606-C341-0C0B-7592-4B03867A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A3589-53C8-2326-E724-4D90D8AC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0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CE7A-7917-BE86-AA37-723675C5E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4629DE-91A2-C5BF-13C0-8E1539F78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A6E3C-C17E-50D3-BD03-E45B15EE5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65CC1-861D-EF1B-0347-CC9284F96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660DD-6813-5506-7459-150B3FED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151C4-DE59-5014-785D-20478EA6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7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3D09DE-0EA4-E750-54FD-F499B2D3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A8784-245A-5502-D547-9C1C7DCB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8DC7C-4326-2B8E-A78F-F376B8AE9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DDEDC-191E-4A6C-A101-7972D3E2FFD2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7FEF4-D0DA-1534-8D8A-31F677698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3504-27D2-2FA0-D8E1-584D6D031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C9546B-86C9-486F-BE87-6321EF44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3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tricalist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38EE6-9B56-FBC2-0FAF-A746D316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7F4A27-B1AE-9202-5BCA-EE077098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C648A0-CEDB-4027-825B-3A9ECA5D9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98DCF0-E8DC-29C9-6690-BF611EE8F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EBBE0B-E206-7512-0796-D986DC63B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77A336-9473-7045-63C2-05BA112CC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7B8406-4528-3958-5FEA-2F1DBA7DD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9586C6-3C1D-A703-11F6-F14D64EC0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46217CF-60DB-154C-893E-5BB9D4B0D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1172C9-1F73-B888-2E94-2A318D55B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6496A1F-0B11-70D0-86C2-C8DD97664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8DC2EC-7BA2-3E22-4BA5-060EB872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BEDB026-4F73-6BB9-D5DC-C2AB43EEC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124242-57A2-2F81-B227-AEA0B511B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D802A3-C4FC-C85C-23B6-089863058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F24839-2EFD-D724-63CE-55D7D85FC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5B51D76-2BF6-8A25-7410-3EE255FE7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06450-B723-82EE-574E-BF80B7FCD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DD5C70-0143-1A45-D10B-1809D014E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22A7001-0AF3-CE87-D7BE-F33659AA1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9B7EB17-B1DD-B07D-F58A-CA17CCD8F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98DA88D-B538-EC57-4F7B-70D917518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08D067-A11C-C274-8B06-91F2080F6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6AD06D7-CE50-A74B-36F5-0849058B0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8CCBCA4-56F6-0890-8BD7-D07D8924A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7833E10-E4C2-34E5-B252-284B2B052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BD3467-ED55-8F82-7FD0-63547512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C19D0BEB-E116-4F3A-906A-16302B437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66DD8-5263-7729-0139-97905F4E4543}"/>
              </a:ext>
            </a:extLst>
          </p:cNvPr>
          <p:cNvSpPr txBox="1"/>
          <p:nvPr/>
        </p:nvSpPr>
        <p:spPr>
          <a:xfrm>
            <a:off x="749753" y="676275"/>
            <a:ext cx="773481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Road map of Data analyst training</a:t>
            </a:r>
            <a:r>
              <a:rPr lang="th-TH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(1.5-2 Hours/day)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F5D895-378E-E32D-56AD-19C61150985D}"/>
              </a:ext>
            </a:extLst>
          </p:cNvPr>
          <p:cNvSpPr/>
          <p:nvPr/>
        </p:nvSpPr>
        <p:spPr>
          <a:xfrm>
            <a:off x="1506057" y="2338657"/>
            <a:ext cx="2171700" cy="962025"/>
          </a:xfrm>
          <a:prstGeom prst="roundRect">
            <a:avLst/>
          </a:prstGeom>
          <a:solidFill>
            <a:srgbClr val="48A6A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Foundation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of Data analyst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D2C818-60FE-8014-FEE8-A2B4D7AC84AA}"/>
              </a:ext>
            </a:extLst>
          </p:cNvPr>
          <p:cNvSpPr/>
          <p:nvPr/>
        </p:nvSpPr>
        <p:spPr>
          <a:xfrm>
            <a:off x="5133975" y="2339671"/>
            <a:ext cx="2171700" cy="962025"/>
          </a:xfrm>
          <a:prstGeom prst="roundRect">
            <a:avLst/>
          </a:prstGeom>
          <a:solidFill>
            <a:srgbClr val="48A6A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Excel for everything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004B5F-1ED8-501F-49C6-0D1BF48A0F7F}"/>
              </a:ext>
            </a:extLst>
          </p:cNvPr>
          <p:cNvSpPr/>
          <p:nvPr/>
        </p:nvSpPr>
        <p:spPr>
          <a:xfrm>
            <a:off x="8646486" y="2348742"/>
            <a:ext cx="2171700" cy="962025"/>
          </a:xfrm>
          <a:prstGeom prst="roundRect">
            <a:avLst/>
          </a:prstGeom>
          <a:solidFill>
            <a:srgbClr val="48A6A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Power 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8AD30-405A-0E5C-B0D7-69AED6B4AAC2}"/>
              </a:ext>
            </a:extLst>
          </p:cNvPr>
          <p:cNvSpPr txBox="1"/>
          <p:nvPr/>
        </p:nvSpPr>
        <p:spPr>
          <a:xfrm>
            <a:off x="2181561" y="1969325"/>
            <a:ext cx="1069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Consolas" panose="020B0609020204030204" pitchFamily="49" charset="0"/>
              </a:rPr>
              <a:t>Day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endParaRPr lang="en-US" sz="1800" b="1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76F70-F2FA-30B9-E5E6-6365962990F8}"/>
              </a:ext>
            </a:extLst>
          </p:cNvPr>
          <p:cNvSpPr txBox="1"/>
          <p:nvPr/>
        </p:nvSpPr>
        <p:spPr>
          <a:xfrm>
            <a:off x="5809146" y="1970339"/>
            <a:ext cx="1069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Consolas" panose="020B0609020204030204" pitchFamily="49" charset="0"/>
              </a:rPr>
              <a:t>Day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sz="1800" b="1" dirty="0">
                <a:solidFill>
                  <a:srgbClr val="FFC000"/>
                </a:solidFill>
                <a:latin typeface="Consolas" panose="020B0609020204030204" pitchFamily="49" charset="0"/>
              </a:rPr>
              <a:t>-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4</a:t>
            </a:r>
            <a:endParaRPr lang="en-US" sz="1800" b="1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0E5CCD-03D8-6535-D1B0-CA76E722C807}"/>
              </a:ext>
            </a:extLst>
          </p:cNvPr>
          <p:cNvSpPr/>
          <p:nvPr/>
        </p:nvSpPr>
        <p:spPr>
          <a:xfrm>
            <a:off x="5086184" y="4997939"/>
            <a:ext cx="2171700" cy="9620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Final projects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3ABA7-B589-3A13-85C0-BD396823D2A2}"/>
              </a:ext>
            </a:extLst>
          </p:cNvPr>
          <p:cNvSpPr txBox="1"/>
          <p:nvPr/>
        </p:nvSpPr>
        <p:spPr>
          <a:xfrm>
            <a:off x="9897511" y="3898493"/>
            <a:ext cx="1069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Consolas" panose="020B0609020204030204" pitchFamily="49" charset="0"/>
              </a:rPr>
              <a:t>Day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7-12</a:t>
            </a:r>
            <a:endParaRPr lang="en-US" sz="1800" b="1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DFC300-262E-3B37-3D00-E59AD9A6E5AD}"/>
              </a:ext>
            </a:extLst>
          </p:cNvPr>
          <p:cNvSpPr txBox="1"/>
          <p:nvPr/>
        </p:nvSpPr>
        <p:spPr>
          <a:xfrm>
            <a:off x="5218309" y="4568232"/>
            <a:ext cx="126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Consolas" panose="020B0609020204030204" pitchFamily="49" charset="0"/>
              </a:rPr>
              <a:t>Day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12-15</a:t>
            </a:r>
            <a:endParaRPr lang="en-US" sz="1800" b="1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B6186336-89D3-DAD5-8DCA-4A104AE72F73}"/>
              </a:ext>
            </a:extLst>
          </p:cNvPr>
          <p:cNvSpPr/>
          <p:nvPr/>
        </p:nvSpPr>
        <p:spPr>
          <a:xfrm>
            <a:off x="6457072" y="4624655"/>
            <a:ext cx="274013" cy="228731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C000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5B9235-05F0-17DD-139F-33B9FF834C9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77757" y="2819670"/>
            <a:ext cx="1456218" cy="1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ED52DC0-0C5D-CAA8-738D-42821B8BF629}"/>
              </a:ext>
            </a:extLst>
          </p:cNvPr>
          <p:cNvSpPr txBox="1"/>
          <p:nvPr/>
        </p:nvSpPr>
        <p:spPr>
          <a:xfrm>
            <a:off x="463961" y="4089860"/>
            <a:ext cx="4507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</a:rPr>
              <a:t>"Focus on taking action."</a:t>
            </a:r>
            <a:r>
              <a:rPr lang="th-TH" sz="24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</a:rPr>
              <a:t> </a:t>
            </a:r>
            <a:endParaRPr lang="en-US" sz="2400" dirty="0">
              <a:solidFill>
                <a:schemeClr val="bg1"/>
              </a:solidFill>
              <a:highlight>
                <a:srgbClr val="808080"/>
              </a:highlight>
              <a:latin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E97914B-00E1-50F0-7772-B6AD1AF73AC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305675" y="2820684"/>
            <a:ext cx="1340811" cy="9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913EC43-5252-2E21-BD56-30144C03DBB9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9730495" y="3310767"/>
            <a:ext cx="1841" cy="1019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708BB4E-8D2B-00F4-084C-2455BAAD6467}"/>
              </a:ext>
            </a:extLst>
          </p:cNvPr>
          <p:cNvSpPr/>
          <p:nvPr/>
        </p:nvSpPr>
        <p:spPr>
          <a:xfrm>
            <a:off x="8644645" y="4330538"/>
            <a:ext cx="2171700" cy="962025"/>
          </a:xfrm>
          <a:prstGeom prst="roundRect">
            <a:avLst/>
          </a:prstGeom>
          <a:solidFill>
            <a:srgbClr val="48A6A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Power BI for visualization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EF8047-A4EC-96CF-413A-19AAF5CDFBDE}"/>
              </a:ext>
            </a:extLst>
          </p:cNvPr>
          <p:cNvSpPr txBox="1"/>
          <p:nvPr/>
        </p:nvSpPr>
        <p:spPr>
          <a:xfrm>
            <a:off x="9098857" y="1922422"/>
            <a:ext cx="1069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Consolas" panose="020B0609020204030204" pitchFamily="49" charset="0"/>
              </a:rPr>
              <a:t>Day5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-6</a:t>
            </a:r>
            <a:endParaRPr lang="en-US" sz="1800" b="1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B41D818-2BF8-7391-7540-1078BD052FAD}"/>
              </a:ext>
            </a:extLst>
          </p:cNvPr>
          <p:cNvCxnSpPr>
            <a:cxnSpLocks/>
            <a:stCxn id="51" idx="1"/>
            <a:endCxn id="13" idx="3"/>
          </p:cNvCxnSpPr>
          <p:nvPr/>
        </p:nvCxnSpPr>
        <p:spPr>
          <a:xfrm flipH="1">
            <a:off x="7257884" y="4811551"/>
            <a:ext cx="1386761" cy="667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78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8B11-972F-3B62-C877-83B97BC2A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28DF83-5853-6410-68C4-324A8BFE0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F227C1-38F5-4938-462B-998269B83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DD18BF-C0F8-9949-3AB3-1540036E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D2F3526-C3FF-5547-26CB-0543682E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086F8C-9AFB-4418-276E-31128C50E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BF140F-91F1-EF02-DBFF-B2E47E473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7EA2CFE-FDD9-1474-2321-7ED955BBD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EEE89F-5DC2-C17A-CA23-3E5AF85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891A1D7-82E0-6CD1-6116-F6257356E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AE011D5-EB58-9771-5D9D-86DDC7C2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521938-FB58-BDAC-4600-E5572AC19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2E5288E-FDD8-4A4F-11C6-229AC077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7B37ED-CAE3-7FEC-49A5-0BF3E5E96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43F446-0F90-B98F-2988-99155D9E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1779B1D-BEF2-A1AA-FA8A-769C01521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F9CD28D-93EF-A2BD-F08F-668CC773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336063-603D-77C3-8902-4D36B08AF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DA6EE3-ED18-BAFF-D387-A44BDA91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1BB76FE-06FD-A794-851F-12772B667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35AF28-4762-7772-3B38-B0413A87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CA7165-80DF-60B6-E3E7-3CC403D0A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ADAAB9-B109-2240-215F-85EE3D23C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DFE1BA-D3BC-6AC3-D84B-2694589B3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D9C4F5-C7FD-1DF3-BCEB-EB7E8A181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AF12BE-E412-DD23-D755-329E88B50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730654-CD13-80FA-A18D-5CCF92553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DD35EB8A-642C-8E3F-6B9C-0B58AAE17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90D37-4CDA-63F0-7861-85DFD321527D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Soft skills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95A7D-BAF3-FD3B-9024-28CD1FD72D52}"/>
              </a:ext>
            </a:extLst>
          </p:cNvPr>
          <p:cNvSpPr txBox="1"/>
          <p:nvPr/>
        </p:nvSpPr>
        <p:spPr>
          <a:xfrm>
            <a:off x="1350784" y="2322048"/>
            <a:ext cx="70968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1.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Critical thinking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(analysis and asking questions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2.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Story telling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with data (communication)</a:t>
            </a:r>
          </a:p>
          <a:p>
            <a:b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3.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Bias control</a:t>
            </a:r>
          </a:p>
        </p:txBody>
      </p:sp>
    </p:spTree>
    <p:extLst>
      <p:ext uri="{BB962C8B-B14F-4D97-AF65-F5344CB8AC3E}">
        <p14:creationId xmlns:p14="http://schemas.microsoft.com/office/powerpoint/2010/main" val="3153667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D5A7-DEAC-2CBD-E158-E3511503F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C0BB4F-8050-D838-6406-6EB94DB79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569C04-434C-69DB-4B89-BA34BFD3F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621A28-BFA9-2204-789E-B4A84F787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F43A298-E819-A304-2EDD-FB073AF79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9D1628-A5A1-8899-4FD7-730FFCCF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CCDF53-F4B1-89AC-1522-5A25E14F9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6ADA73F-23D4-229F-6899-979A0A2F0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55258B-DDB3-509F-C6B4-6FF985670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09BFFCC-E2A9-EF77-5334-24CD69C7E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7E3CC9C-08D5-E9A4-16EF-BC4D2EFB1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CB1D09-EFDA-0AAD-BA14-FE31913A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674A96D-1C0F-4369-9F3E-7AB545489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C0C36AC-F529-D211-7ACE-A077F07B5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678F0AF-0705-EC9A-6A18-6808FD676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B37ECB-42DB-41FD-63AF-E607D7D5A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DC48B44-6897-D15D-941E-88E1E0B43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A34AD9-7819-7222-F022-08550044C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F229E59-D732-E3A2-EE5A-4C54BEAC9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921CFE-C436-4521-1BA5-2BAB799EF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0C311-9EA2-A35A-DBED-2639AFCAA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F83FA84-E844-42DE-52AE-E3FEEBA87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5A2740-5BE7-9E58-43B6-95107AABA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4AA0BFA-1B93-A0CA-5306-E403CA1B1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5B9A1DE-F22B-0A8E-A705-84C4F6505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AF2A081-CBD6-1E69-D212-224C39721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35C410-C010-97A1-EE9B-150563438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9B47ED02-F0FB-BC37-B11F-D67888656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A441B-6495-D729-308A-2303354E5C11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Type of data in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57DCAB-3031-8730-9945-D431C2BA5EB2}"/>
              </a:ext>
            </a:extLst>
          </p:cNvPr>
          <p:cNvSpPr txBox="1"/>
          <p:nvPr/>
        </p:nvSpPr>
        <p:spPr>
          <a:xfrm>
            <a:off x="7731720" y="2526591"/>
            <a:ext cx="28777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1.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Easy to analysis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2.Row and column concept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3.Visualization report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314" name="Picture 2" descr="Structured vs Unstructured Data Explained with Examples">
            <a:extLst>
              <a:ext uri="{FF2B5EF4-FFF2-40B4-BE49-F238E27FC236}">
                <a16:creationId xmlns:a16="http://schemas.microsoft.com/office/drawing/2014/main" id="{F54A4848-38C5-0482-7D59-FEC18EF2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34" y="2509395"/>
            <a:ext cx="6079045" cy="289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71F94-D52E-4C8E-EF6D-EEE79611297D}"/>
              </a:ext>
            </a:extLst>
          </p:cNvPr>
          <p:cNvSpPr txBox="1"/>
          <p:nvPr/>
        </p:nvSpPr>
        <p:spPr>
          <a:xfrm>
            <a:off x="1137179" y="2049586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1.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Structured data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219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E482F-87B6-F53C-C7B5-7518C5D05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17215E-6ED2-C9E2-EA40-6522FE1A3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1BC796-ECC4-8A4A-1F63-EA7488CDF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01002B-3EC7-4318-57DE-444918110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055D778-1319-F71E-E92E-BDAD48111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5AB72EC-7BB0-093B-CE5F-DA5F5B607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860929-5BBA-CF64-14FA-F5171A7F0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75AE6C-E3A2-E2E2-179A-7AFEA1B0F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B01426-26BA-9472-CE0B-910C1EA83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56BEAFD-CBD6-B1E7-D0EF-7C9D47355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5221F07-6850-C173-7112-F45D35F73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292042-B090-2733-14E5-D7B5CE911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DCD72F-AE5E-DF3C-E54B-3D7DAA3A1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E242AD-DBA4-B2ED-93BE-C990353C4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1F3AB8-88F3-44C9-E13A-9EC6128CD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E76749-ED58-F671-E3BF-5C7A71388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CD0B1DB-101F-507C-3D04-BB5894543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5B893C-C0AC-6693-F684-4DA91160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2F3E8B-53C0-6A76-AEF5-1241FE290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3FF26E8-9AB7-FE6F-E6FA-51DF3102B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5C958F2-E6C7-A454-6979-2BFEA9F87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870E0C-113D-1734-2139-7770EBB4B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4AA9BB-F5FC-8389-572B-4E2EB3658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61D353-48BD-81D5-FA4F-840940A60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2875AE-190A-8A2E-266F-29FEECB0A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BA94622-29FF-6C8E-C4CB-65FFBA3C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E9358A6-DF1F-D557-7B83-E769DF94A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46E07DB7-EE55-E8B7-1B99-6140BC5DD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A90A2-5FFA-C8E7-0F2A-A15860A07F13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Type of data in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FD3101-691C-A9A9-64D7-C9212BB9444E}"/>
              </a:ext>
            </a:extLst>
          </p:cNvPr>
          <p:cNvSpPr txBox="1"/>
          <p:nvPr/>
        </p:nvSpPr>
        <p:spPr>
          <a:xfrm>
            <a:off x="977283" y="2068350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2.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Semi-structured data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0AB9FE-3153-19E2-3968-A09C2E34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84" y="2706182"/>
            <a:ext cx="4622645" cy="33310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A683DD-139D-5CC9-8C82-F0C14E1765BC}"/>
              </a:ext>
            </a:extLst>
          </p:cNvPr>
          <p:cNvSpPr txBox="1"/>
          <p:nvPr/>
        </p:nvSpPr>
        <p:spPr>
          <a:xfrm>
            <a:off x="6457948" y="2062949"/>
            <a:ext cx="5208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3.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Unstructured data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- </a:t>
            </a:r>
            <a:r>
              <a:rPr lang="es-ES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s-E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mage</a:t>
            </a:r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, PDF, Video, Audio, Social Media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318" name="Picture 6" descr="How to Easily Create a PDF Document in Microsoft Office">
            <a:extLst>
              <a:ext uri="{FF2B5EF4-FFF2-40B4-BE49-F238E27FC236}">
                <a16:creationId xmlns:a16="http://schemas.microsoft.com/office/drawing/2014/main" id="{5CCA5D5A-433F-3C0F-4FCF-D01A74FF8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04" y="3040937"/>
            <a:ext cx="1805576" cy="194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Download Youtube, Logo, Media. Royalty-Free Vector Graphic - Pixabay">
            <a:extLst>
              <a:ext uri="{FF2B5EF4-FFF2-40B4-BE49-F238E27FC236}">
                <a16:creationId xmlns:a16="http://schemas.microsoft.com/office/drawing/2014/main" id="{64183DC1-B79D-75E6-F5C3-B2CC065E8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413" y="3007545"/>
            <a:ext cx="2825468" cy="202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09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EA143-833A-154C-1B6F-F739828F9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1EDFC3-CFCB-40CD-AA11-6778C7AE0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E29DC0-0952-D369-2034-E8FECDC8C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D8C964-EB92-6703-39B2-385392C53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54A0B5C-FCFB-FF65-63A6-A9FDAA942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C9E69EA-78A5-D502-D606-EEBE509E5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9541E47-2541-9F5A-C73C-26FDBBC7A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4F702EF-DB67-F45F-620E-7D71B9680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26FDD0-9AD3-2853-5D23-E25DB3D67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B5D5B74-4134-31A8-50EE-7C0BEE828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C4EC0-9C88-875D-C85B-936B31A59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85ED11-EAE4-2378-2308-CB6A47035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633AB6-8DFD-05BC-2512-1E83A6A78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CD86BE-FC33-1A1A-B54D-135296C00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D924AB-CCE4-1FCD-4967-BC16E54F3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E6EE859-353D-0348-08CB-DAFD16984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56F34-3F49-4A0B-D411-F6D044513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7A1DEA-5484-2D41-2977-84F79E7E8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F9B6D4-A86A-E4B5-6DDA-816AAC95A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3A576E-E9DD-2DCD-88FC-C115860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421957F-B12D-26CF-ECE7-BA2B35672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A40E05-0899-3CCE-6B6E-3F201030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8B08C78-EDBF-1A92-41ED-F5D8D8EFD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B98B1FB-D8DD-75F6-D22F-168700325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2B2C2F-AA95-B862-2DEA-DB09AA96D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76A201-91F7-80F6-D6BC-569246528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0524E2-0965-B92D-C244-DE55C95D4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C15D5C2-05D6-6AE3-6DF2-CBDC5225C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E740D-6D6A-9932-8092-DC945DB968CD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Second brain by notion</a:t>
            </a:r>
          </a:p>
        </p:txBody>
      </p:sp>
      <p:pic>
        <p:nvPicPr>
          <p:cNvPr id="16386" name="Picture 2" descr="How To Enable Notion Dark Mode | Night Eye">
            <a:extLst>
              <a:ext uri="{FF2B5EF4-FFF2-40B4-BE49-F238E27FC236}">
                <a16:creationId xmlns:a16="http://schemas.microsoft.com/office/drawing/2014/main" id="{A8D9472A-3D8A-815D-C987-43E11BA0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76" y="1857310"/>
            <a:ext cx="7481784" cy="452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3F2B0-F530-BCB3-FBDC-B1F915CACE66}"/>
              </a:ext>
            </a:extLst>
          </p:cNvPr>
          <p:cNvSpPr txBox="1"/>
          <p:nvPr/>
        </p:nvSpPr>
        <p:spPr>
          <a:xfrm>
            <a:off x="8633142" y="2098938"/>
            <a:ext cx="29899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1.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Record knowledge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2.Manage tasks schedule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3.Storage link image code</a:t>
            </a:r>
          </a:p>
        </p:txBody>
      </p:sp>
    </p:spTree>
    <p:extLst>
      <p:ext uri="{BB962C8B-B14F-4D97-AF65-F5344CB8AC3E}">
        <p14:creationId xmlns:p14="http://schemas.microsoft.com/office/powerpoint/2010/main" val="344291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9F63B-6DFA-1416-4405-00A8529E5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1480D-139E-E482-0E3A-00DF606DE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4E3485-7B38-94F6-A7AB-F1B6B9D79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EAE2D9-3EDC-30F2-70D0-D022BE2A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5C913A-C76D-FAE2-C4BC-45162DB4D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C28CD3-88A8-7BFF-975B-027FFA92B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448FDC5-9BDE-0A4D-4114-59FB57CE1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2BEBF9-E34F-F647-3F0D-714B82962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20E451-4917-B896-B32A-0632E65D8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E72412-8286-7DC6-D1BE-714E74EA3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08DFB-221B-9835-284B-487D08B6F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7B92A7-FCC9-84DB-78D1-013204EB7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33F48F-CDAE-A34B-DCF9-0947CB0A7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157426-FD25-E10B-2B23-5ADB0BAA1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B9D09BE-5174-62CA-D9F1-85BBA241E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0BC71F-69AA-4521-E90D-A68C22536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4892528-8026-D2C0-AD38-1BF9BD0AA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162FD5-E561-8458-3FF8-CC38CDD33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07926A-3CCB-119C-D0AF-0B661A435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658D19-F13A-C494-FA80-5BF08EABC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CDDFD7-DA18-AF37-C52F-AFFC4E263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652A6D9-B26D-0669-CA77-DB211277B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DA8029-4D91-61C1-0C27-E72426A39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5FDE1CE-9214-A22C-2894-1606C1853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C77C1FC-916F-4C6B-D8C6-BFC6AD99A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685C78-8982-552E-D5F5-312406612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A032523-1703-BA98-BDA2-AC89B9077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11A01189-8E21-B68B-8821-4E33DEA70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B171C-0FBF-B331-F57E-C3A1C42BC413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Generative AI with data analysis</a:t>
            </a:r>
          </a:p>
        </p:txBody>
      </p:sp>
      <p:pic>
        <p:nvPicPr>
          <p:cNvPr id="17410" name="Picture 2" descr="Google Gemini vs OpenAI ChatGPT: Which AI wins? | Tom's Guide">
            <a:extLst>
              <a:ext uri="{FF2B5EF4-FFF2-40B4-BE49-F238E27FC236}">
                <a16:creationId xmlns:a16="http://schemas.microsoft.com/office/drawing/2014/main" id="{1BE627C2-B438-EDC1-8817-1AF96939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12" y="2099131"/>
            <a:ext cx="6438900" cy="362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F29F01-15B5-2239-D1F8-A31CF985CF2B}"/>
              </a:ext>
            </a:extLst>
          </p:cNvPr>
          <p:cNvSpPr txBox="1"/>
          <p:nvPr/>
        </p:nvSpPr>
        <p:spPr>
          <a:xfrm>
            <a:off x="7892535" y="2367028"/>
            <a:ext cx="3663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1.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Gain knowledge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2.Reduce time to coding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3.Create 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911922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9A8F0-67B2-D426-8F62-F88B2EF90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449AFD-D1FF-EFD8-7EE2-CE7A5BCFF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11D3D1-CF5E-A11F-B86B-B609EB50B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6E8999-29E7-EB89-D1BF-81CBAD84D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A9CF0E-8892-5EE9-E63D-579CF1549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471F19-9F86-E0B0-96E7-4FC287D70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5C6CC6F-E401-C40F-262F-869362F31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2333D1-F2C5-C978-8534-B706D172E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52C42C-2478-3FA9-3261-57FD7694B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560EBA-5E43-9BE9-FED6-593522563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2A1373F-C3D7-4E2B-8CAC-7340CB7E0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A42A94-6F50-1BB6-2F00-4B6D4B02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9CB525C-6F76-4509-8042-A1B09A1EB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C1FF27-3A1C-CC25-A3B2-E587BAE05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A1086BA-038C-F9B3-54F6-CCE3A4854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986561-8DC4-FE15-693E-4336EB9C2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7E2CE88-4DDF-ACBE-3222-500F748C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9FC6EF-DBC1-0C43-3DC6-B577DF54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13452AC-5C2E-6203-9BDD-CE184AB79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F51A4F-E051-9246-A02C-9DFCE1C0B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2614EE-82DB-7552-C80E-CB752AC69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6F783B0-F229-6897-728E-9ADA039A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A22AFA-F5C0-C3AA-414B-2A892D09B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FD30A7-E5DC-D583-0829-771005728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7A453BC-AE39-CA18-C410-AD451CAF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60503A-A89F-B3B3-806C-9AEA0EE6B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33B9307-DDDE-3E82-AFB4-55B765BF5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D628E78-CE21-CB39-9B98-013EB1349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AC132-F155-F5F3-8AFA-80A39FF939D9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Data analysis case 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07364-D04F-7230-550F-86ECE4910CF1}"/>
              </a:ext>
            </a:extLst>
          </p:cNvPr>
          <p:cNvSpPr txBox="1"/>
          <p:nvPr/>
        </p:nvSpPr>
        <p:spPr>
          <a:xfrm>
            <a:off x="6804778" y="2452042"/>
            <a:ext cx="51017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Netflix have the massive data </a:t>
            </a: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from 100 million users around the world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Create recommendation system to user</a:t>
            </a:r>
            <a:endParaRPr lang="th-TH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Someone who enjoys survival content </a:t>
            </a:r>
            <a:endParaRPr lang="th-TH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th-TH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might also be inclined to watch romantic</a:t>
            </a:r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7414" name="Picture 6" descr="ผู้ใช้งาน Netflix กลับมาเติบโตอีกครั้ง หลังจากปรับนโยบายให้แชร์บัญชีใช้งาน">
            <a:extLst>
              <a:ext uri="{FF2B5EF4-FFF2-40B4-BE49-F238E27FC236}">
                <a16:creationId xmlns:a16="http://schemas.microsoft.com/office/drawing/2014/main" id="{7AE75A55-EE29-E362-BDD0-BFDE468B1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4" y="2029327"/>
            <a:ext cx="5917253" cy="308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04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8B04-0382-E6E8-AE88-502E7D7D6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01299-6F0E-19DD-BDAB-575E76BEFEA3}"/>
              </a:ext>
            </a:extLst>
          </p:cNvPr>
          <p:cNvSpPr txBox="1"/>
          <p:nvPr/>
        </p:nvSpPr>
        <p:spPr>
          <a:xfrm>
            <a:off x="5099573" y="1047750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</a:rPr>
              <a:t>Homework</a:t>
            </a:r>
            <a:endParaRPr lang="en-US" sz="2000" b="1" dirty="0">
              <a:highlight>
                <a:srgbClr val="FF00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F196F-51C5-8B45-67E3-60F253628DF6}"/>
              </a:ext>
            </a:extLst>
          </p:cNvPr>
          <p:cNvSpPr txBox="1"/>
          <p:nvPr/>
        </p:nvSpPr>
        <p:spPr>
          <a:xfrm>
            <a:off x="1165001" y="2126831"/>
            <a:ext cx="928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th-TH" sz="2400" b="1" dirty="0">
                <a:latin typeface="Consolas" panose="020B0609020204030204" pitchFamily="49" charset="0"/>
              </a:rPr>
              <a:t>หา </a:t>
            </a:r>
            <a:r>
              <a:rPr lang="en-US" sz="2400" b="1" dirty="0">
                <a:latin typeface="Consolas" panose="020B0609020204030204" pitchFamily="49" charset="0"/>
              </a:rPr>
              <a:t>case study </a:t>
            </a:r>
            <a:r>
              <a:rPr lang="th-TH" sz="2400" b="1" dirty="0">
                <a:latin typeface="Consolas" panose="020B0609020204030204" pitchFamily="49" charset="0"/>
              </a:rPr>
              <a:t>ของการใช้ข้อมูลที่ส่งผลต่อธุรกิจทั้งด้านลบ-ด้านบวก อย่างละ 1 ตัวอย่าง</a:t>
            </a:r>
          </a:p>
          <a:p>
            <a:pPr marL="342900" indent="-342900">
              <a:buFontTx/>
              <a:buChar char="-"/>
            </a:pPr>
            <a:r>
              <a:rPr lang="th-TH" sz="2400" b="1" dirty="0">
                <a:latin typeface="Consolas" panose="020B0609020204030204" pitchFamily="49" charset="0"/>
              </a:rPr>
              <a:t>สรุปให้พี่ฟังหน่อยว่า สาเหตุของปัญหาเกิดจากอะไร และเกิดผลลัพธ์อะไรตามมา</a:t>
            </a:r>
            <a:endParaRPr lang="en-US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75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47B1D-1FBD-734B-A601-A12AC95FF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9F1FD7-F5FE-9665-22E0-7D724C65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EAC3E3-DD4C-14B5-4C4F-63862F041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B80965-E8C7-9CBF-23CA-10B66381E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3928EFD-936C-2809-2BE2-7F0661BF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CEAEC3-3984-7CD5-6FAF-70BF053E7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7961AE-02F3-B740-0A3F-8C1D9C24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1A43E85-74F9-6576-A1D5-62D15A81D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74ED0A-0857-453C-BFF3-90A045E6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625697F-60DB-8C7D-D21F-3BC8E39CA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7801D95-3612-4486-A9D5-2C3F6040F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C8D53D-76D5-B670-3B60-22AC9953F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B2A1CA-2C59-B15A-949F-08494FFB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FBC372-2060-BFEB-C0E1-9F14F789C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CEA492F-E026-91DA-83DD-FE038109F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DE4B00-2D4C-031B-C8AC-DFAB2A761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60E6C8-8A40-2753-A46E-D5951973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B1576E-5E0B-EA72-8E9F-18CF25141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64C323-8792-190A-F423-BECAB90CD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0FF304-82B1-16E9-2FE6-9146AE316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933F97-3C13-C57D-B414-AED944252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F6BE15-2D20-56D0-6466-C21A63AF3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3798694-16F0-D17E-84D3-400339F0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B5139B-602E-71D1-017D-507F539DE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52F4FF-2DC3-5808-1393-EDF594A9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81772F-5CBB-125E-D7BB-1AD7BB95C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7C2FC2-F1A9-1F36-C8FC-43721CA8A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99CBF240-2826-3A9B-5915-E8C0A655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4C3DBB-44C9-9BC4-E139-9B5F41C61088}"/>
              </a:ext>
            </a:extLst>
          </p:cNvPr>
          <p:cNvSpPr/>
          <p:nvPr/>
        </p:nvSpPr>
        <p:spPr>
          <a:xfrm>
            <a:off x="2384612" y="2120245"/>
            <a:ext cx="7329024" cy="22903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440B2-E1A9-5881-5F24-95351A94A653}"/>
              </a:ext>
            </a:extLst>
          </p:cNvPr>
          <p:cNvSpPr txBox="1"/>
          <p:nvPr/>
        </p:nvSpPr>
        <p:spPr>
          <a:xfrm>
            <a:off x="3348136" y="2264949"/>
            <a:ext cx="525015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2</a:t>
            </a:r>
          </a:p>
          <a:p>
            <a:pPr algn="ctr"/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Excel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1355239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3A214-8992-61C7-8EBD-9A410E65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7F133F-15F1-E055-D1A6-FE7F869E5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55BBBE-CFD7-CC4D-85A3-94228424C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5F905B-FABF-C217-792F-A182E34CF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9B6CD1-4E08-0A65-08D2-C1382AB99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4D80AA-AF32-20D1-D651-AA91AFF9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3F46475-2D4D-1AA6-124B-56AFB356F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8F874A-3E3E-DE65-EC28-C228CABB9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C749A52-2137-1422-A77C-85502696B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E6E5A3B-DE01-5D90-444A-8B60835CF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41A3F9B-82CA-A0C6-D8DA-72CE81A7D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CD83D7-58F5-88E1-072F-6CE1254C2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7FE29E2-ACAE-B370-189C-E81E22287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55E9E-B0EC-A2CB-87E1-20D2D7680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CC31CD-23EA-66B8-2C3B-E376035E0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018FAA-7E15-8E7B-AEC8-75E47731E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5C6A326-8405-6B36-1598-5616B7E2D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980B5A-A8C2-6995-EB65-67E6F6DB0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2A9847C-9AE7-4752-4668-99E2D59E6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FB9CD5-B2FD-0F81-A71F-FC7BDD11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CCB7BC-76C5-65B6-0AE8-E83004E21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E1E378-997D-BA51-02C5-F3A0F847C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686AD4-61FA-F690-2C4A-845F4D80D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8094A5E-37C0-531A-B59A-3C31261A9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B85F1BA-5AD2-20A6-7640-88460A35C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DAF9F5A-DA0E-2BCE-1CBD-5FB5D3EF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8A1C34-D5DE-5453-6FF4-CC1D874A6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C1D46D3E-FD1B-C837-3557-DC0F92E0E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33976-7832-855C-8F8E-D029830EC4FA}"/>
              </a:ext>
            </a:extLst>
          </p:cNvPr>
          <p:cNvSpPr txBox="1"/>
          <p:nvPr/>
        </p:nvSpPr>
        <p:spPr>
          <a:xfrm>
            <a:off x="749753" y="676275"/>
            <a:ext cx="7191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2 Excel for everything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Fundamental of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8A1AA-FB4C-273B-D193-ABCD88C2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13" y="2210913"/>
            <a:ext cx="8249801" cy="354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642B1B-3A51-27AF-8D04-A65380F8435B}"/>
              </a:ext>
            </a:extLst>
          </p:cNvPr>
          <p:cNvSpPr txBox="1"/>
          <p:nvPr/>
        </p:nvSpPr>
        <p:spPr>
          <a:xfrm>
            <a:off x="1928842" y="1851624"/>
            <a:ext cx="934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44B79-911A-B27F-DB97-90B81BBB0C54}"/>
              </a:ext>
            </a:extLst>
          </p:cNvPr>
          <p:cNvSpPr txBox="1"/>
          <p:nvPr/>
        </p:nvSpPr>
        <p:spPr>
          <a:xfrm>
            <a:off x="1186028" y="2500058"/>
            <a:ext cx="695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Row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8B4913-84AD-2B10-1A76-BD3D9BEA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61" y="3647425"/>
            <a:ext cx="4281475" cy="25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90532-4C50-5831-764D-2F13153B1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F209BF-5575-7949-8CD4-161238527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3B2349-FAD5-CFDD-F1FF-500572B0A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CF5ADA-5DB8-52CB-2C7C-848303C5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FF6AE1-3AA9-BBBD-B1A4-E0AE0B92D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920BCC-9FD8-FF13-0841-DC1CB58A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787C41B-EE3E-819E-1E61-9A47F60E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5C7D7E-33FD-7E3A-F45F-96B44524F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E98627-2450-FC01-57D2-0BCC07C03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629DA0-66CF-DBAC-BC0B-F95DA6E2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AD9CD6A-340B-4D06-655B-32B64DBFF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43AD91-D5A7-FD4A-BC8A-D8DC2F8DB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7B9E91C-6D92-EB67-0AAD-A56FCF293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6A96E8-03B1-85D1-313A-FB873C430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414E2DC-216A-1618-8FE7-E8A9A4790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C0298A5-B018-C123-0CF4-6AD440E6C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D83FD-A8C5-EED2-ADA6-BEBB52E52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57B857-FA8B-4E5A-5CA8-DF4488E7B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170878-EF7B-DBA0-019D-CB71C8B51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05BEF70-C72E-D420-8A6A-8EAB66C01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2FBBE91-5E68-7ACC-F3DB-1BE592C2B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AE41CE-7EFE-F1A6-5B3D-9E60A2930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BCC3F8-B8DE-FCEB-5D7F-A6ABF72A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4412B5-84F3-8917-A597-4B8446CD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BE0F669-1622-70A5-181A-EC79BF92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7152D1-9E7A-2DCC-71D6-ADEEF1C78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EAC3B-0424-D2EF-B1E8-714748C4F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DCDE3EFD-CC99-C022-808F-AAFFBD345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55ECB-DEFC-5FB7-826C-2C7C495CACE0}"/>
              </a:ext>
            </a:extLst>
          </p:cNvPr>
          <p:cNvSpPr txBox="1"/>
          <p:nvPr/>
        </p:nvSpPr>
        <p:spPr>
          <a:xfrm>
            <a:off x="749753" y="676275"/>
            <a:ext cx="7191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2 Excel for everything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Data type in Excel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7BCB54-3EE8-9614-7675-95BB83C350BB}"/>
              </a:ext>
            </a:extLst>
          </p:cNvPr>
          <p:cNvSpPr txBox="1"/>
          <p:nvPr/>
        </p:nvSpPr>
        <p:spPr>
          <a:xfrm>
            <a:off x="961281" y="2367152"/>
            <a:ext cx="486643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Text –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 love you, Hello, One, Cat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Numeric –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45000, 5000, 78, 1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3. Decimal –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11.52, 35.244842, 2.002</a:t>
            </a:r>
          </a:p>
          <a:p>
            <a:pPr marL="342900" indent="-342900">
              <a:buAutoNum type="arabicPeriod"/>
            </a:pPr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4. Date –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01/05/2025, 10/12/2024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5. Boolean –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TRUE, FALSE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106D4-4C69-FF26-3CF4-516AE12A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42" y="2385245"/>
            <a:ext cx="5461991" cy="19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9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2E60C-C25F-47A5-6746-551648855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ACE56D-2571-512B-6093-E0FE361BB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9D5E80-A71F-FE97-BE85-2F678DCF0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E39D59-0612-447C-75A1-50EC0AFED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6D3C19-CA1B-9B01-5C3A-573495FC9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F2CAC5-C69C-C391-CC8C-7C8DCDA40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D170E6C-07DF-0C75-87BC-B527E3EE1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305F65-B41F-00A3-6E04-722574BF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E4BD47-2359-2608-88A2-E7D383B10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9ED190B-8FC4-0B8F-B6F8-CE0470093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42E8075-366C-B625-3CD8-5FABBB5A2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2C7558-DBF8-0F05-CA49-E13C76E6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C4CD6BF-A390-F45A-46B9-6D2D6F74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D35CBE-F783-130E-FC0E-41C076E58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E6EA37-7FBB-5D5B-F49B-5B7E592A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B7A8C9E-0797-3D49-848A-30C20EB98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BA5A3FC-6CDA-7F47-7953-F36015F9A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983727-3AC3-878A-A1E1-BFAACF28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8E1FC5-319B-0B0C-A36F-6192799CB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EB75B6-0EA8-90CB-B3D9-5834B84EB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6806168-5B78-6CFF-19C4-ACFE6D87A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89E557-7B71-3534-358A-A3919041B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24B2CEA-2E62-17FC-C965-91EE24094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35BA8AE-08B2-CEE0-D7FD-65DE2F47C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154868B-D035-984F-D50D-508118158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A9959F-632B-C581-0856-342EE17DB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F35215-C292-B5ED-F266-65FC2ABB4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EFB4407-A2DF-308D-679F-98BEC89EB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8FFDD8-1F62-A5F8-27A8-1DA19525C480}"/>
              </a:ext>
            </a:extLst>
          </p:cNvPr>
          <p:cNvSpPr/>
          <p:nvPr/>
        </p:nvSpPr>
        <p:spPr>
          <a:xfrm>
            <a:off x="2384612" y="2120245"/>
            <a:ext cx="7329024" cy="22903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073F2-65E6-D4A7-FC2E-B9214EFBD393}"/>
              </a:ext>
            </a:extLst>
          </p:cNvPr>
          <p:cNvSpPr txBox="1"/>
          <p:nvPr/>
        </p:nvSpPr>
        <p:spPr>
          <a:xfrm>
            <a:off x="2740718" y="2255985"/>
            <a:ext cx="676980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</a:t>
            </a:r>
          </a:p>
          <a:p>
            <a:pPr algn="ctr"/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Foundation of data analyst</a:t>
            </a:r>
          </a:p>
        </p:txBody>
      </p:sp>
    </p:spTree>
    <p:extLst>
      <p:ext uri="{BB962C8B-B14F-4D97-AF65-F5344CB8AC3E}">
        <p14:creationId xmlns:p14="http://schemas.microsoft.com/office/powerpoint/2010/main" val="222685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DFB7B-BFE9-0F12-E2D0-D45698E34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FF2A7-6109-5349-59A7-34A0FA5F1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1837EF-97DE-4FEA-B3EB-07FBC8DCE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DDC040-4A53-D9FC-0581-49F7CB2D9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9D2D5C-52D3-4ED1-7B7D-2AF449F51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8DC5F6-4B8F-9BC1-C08D-97867AA9E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0793667-02B4-7FBF-7E93-6F7E978B7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0CD8A9-0203-5435-6BDB-F00558923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925E12-F4FF-E034-680D-E96E0E740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677F802-9ACF-1ACE-9C99-199066AA5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0F7587F-952F-C1CC-183F-5FC71ACCC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074022-FDA3-CB87-1F51-08C2AA715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8E7FA8-2B87-7BEE-0F8D-A6F6D3244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6A4BD37-986B-B5A2-4F06-85B75FA2A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E330AB-8DF0-2D28-A1DC-C1CEC6B30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9418CD-9A44-41DA-73B1-E2A2DDBCCE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DC84DB5-C070-E3F9-7CBA-067596A8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9D67FD-4F28-88DF-8635-777A57FAB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CEC650-921A-DC2B-CBF8-51ED4138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80DD2F-AB5A-D2B5-28DF-2F9A6E43C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F8F872-119B-F8F7-C6B2-3E917BA0B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679DB90-0BBB-CAB6-70BD-A2FF2278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8ABE34-1DA4-7F4B-FF35-6D7BCC35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F86319-56A0-A9C1-BD71-5A2B03AAD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CA16EE2-4C7A-5C61-D9C7-7DDCB9828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0867784-6B20-12DC-7CE1-7572ABAE4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0BAD0B-73AB-C226-F307-161FF31AC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D9A57C6E-FDB5-2A0E-2DCA-6A6A01761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E7D7-EE1B-0826-BED4-5F63E29A5E0C}"/>
              </a:ext>
            </a:extLst>
          </p:cNvPr>
          <p:cNvSpPr txBox="1"/>
          <p:nvPr/>
        </p:nvSpPr>
        <p:spPr>
          <a:xfrm>
            <a:off x="749753" y="676275"/>
            <a:ext cx="7191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2 Excel for everything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Data type in Excel</a:t>
            </a:r>
          </a:p>
        </p:txBody>
      </p:sp>
      <p:pic>
        <p:nvPicPr>
          <p:cNvPr id="2050" name="Picture 2" descr="How to reshape your data in R for analysis | R (for ecology)">
            <a:extLst>
              <a:ext uri="{FF2B5EF4-FFF2-40B4-BE49-F238E27FC236}">
                <a16:creationId xmlns:a16="http://schemas.microsoft.com/office/drawing/2014/main" id="{C7C96100-A010-64C7-264B-3FF7BEA1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19" y="1688480"/>
            <a:ext cx="8136995" cy="47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06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704E4-1322-6E46-5928-B9F8C348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6909D6-2B40-8231-58C8-C5DF37774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6F7832-2EBB-8F99-D07E-F072AB159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105CB8-F194-688D-B44F-2B90EBCA5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420994-D7F6-2BCB-F41A-383E25302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35FA88-8974-AF1E-7C38-7FAE6F54D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FA3EE3E-962D-201C-7B4B-DF18DF27F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AD7330-47CC-F3DB-D8E1-FB159F146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6530A6-7E71-AA0C-16A1-443B0A42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BAB1892-7916-D736-BF32-FA3347F18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2B8B440-1488-7F7C-322B-3B9E108BC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94D71B-37BD-92D5-4473-864CD3C62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4898EE-DDCE-DFC9-E826-420D86E9D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5CB1E68-CF30-0814-4A1D-174385FE7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EC98DED-3AC7-F361-5F95-2965441C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D7C08B-A7FB-EFC9-77F2-259F933F1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7FF24-C530-E8BD-8512-451C8728E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DD46C4-BBDF-F62E-48CB-6AF2979E1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0CB4827-7063-58A2-E605-AD6519185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1488F-E170-D937-9061-BC48850F3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A6F0CB-CBB4-6462-EEFD-A4EB7E9AE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2AF61-0589-DDCE-9C8C-492B645F1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520DCD7-3A72-3A0B-D9B9-2955C6A6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2516C0-F4A0-AA72-97DE-E782B2572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A95AC58-EF60-2A3B-B4A3-6F200B417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3834E31-8DAB-65D9-04C0-A2C4F63DD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A0BF25-E2A0-A8C9-22DE-2C63344F3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11835EDA-FE35-7316-4D61-FEE47D420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1B2A3-9437-8236-C4C8-4F14591043F5}"/>
              </a:ext>
            </a:extLst>
          </p:cNvPr>
          <p:cNvSpPr txBox="1"/>
          <p:nvPr/>
        </p:nvSpPr>
        <p:spPr>
          <a:xfrm>
            <a:off x="749753" y="676275"/>
            <a:ext cx="7191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2 Excel for everything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Basic formular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E456D1-2E11-4075-21DA-B55E1F773700}"/>
              </a:ext>
            </a:extLst>
          </p:cNvPr>
          <p:cNvSpPr txBox="1"/>
          <p:nvPr/>
        </p:nvSpPr>
        <p:spPr>
          <a:xfrm>
            <a:off x="1265279" y="2005473"/>
            <a:ext cx="2071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Aggregation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SUM()**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COUNT()**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AVERAGE()**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MAX()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MIN()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C1419-57C7-A71E-5059-1732A1098421}"/>
              </a:ext>
            </a:extLst>
          </p:cNvPr>
          <p:cNvSpPr txBox="1"/>
          <p:nvPr/>
        </p:nvSpPr>
        <p:spPr>
          <a:xfrm>
            <a:off x="4088592" y="2019895"/>
            <a:ext cx="31176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Logical Functions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IF()**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IFS()**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AND(), 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0BFBF-5589-EB38-3C51-24A26FD6779F}"/>
              </a:ext>
            </a:extLst>
          </p:cNvPr>
          <p:cNvSpPr txBox="1"/>
          <p:nvPr/>
        </p:nvSpPr>
        <p:spPr>
          <a:xfrm>
            <a:off x="7317942" y="2014191"/>
            <a:ext cx="38803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Conditional Aggregate Functions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SUMIF(), SUMIFS()**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COUNTIF(), COUNTIFS()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AVERAGEIF(), AVERAGEIFS()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4365D-892D-0D8F-3FBE-933525736E57}"/>
              </a:ext>
            </a:extLst>
          </p:cNvPr>
          <p:cNvSpPr txBox="1"/>
          <p:nvPr/>
        </p:nvSpPr>
        <p:spPr>
          <a:xfrm>
            <a:off x="1265278" y="4447156"/>
            <a:ext cx="2919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Lookup value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VLOOKUP**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INDEX( MATCH() )**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106100-84CE-FEDA-1333-6044E2A3657A}"/>
              </a:ext>
            </a:extLst>
          </p:cNvPr>
          <p:cNvSpPr/>
          <p:nvPr/>
        </p:nvSpPr>
        <p:spPr>
          <a:xfrm>
            <a:off x="3144366" y="2107090"/>
            <a:ext cx="661817" cy="206911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170DADE-A5D4-6E4F-D493-072E091D7E58}"/>
              </a:ext>
            </a:extLst>
          </p:cNvPr>
          <p:cNvSpPr/>
          <p:nvPr/>
        </p:nvSpPr>
        <p:spPr>
          <a:xfrm>
            <a:off x="6415870" y="2056281"/>
            <a:ext cx="661817" cy="206911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98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C2FE2-FAB0-5DC6-7B8C-A02AB2028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B7113B-A427-A446-46E3-6EEC99C5F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30325-9978-4CE6-10B8-3C0D71459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72FC66-6DE5-9FE5-7ED6-A14D89DD5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D673FA-F16D-69A6-56E9-0FE3E8675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FFEC8C-542E-04C2-9299-68819CF11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95F495-8171-AF62-5048-6A3DFF25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7A8003-0E3D-1D0C-9A92-756C100C4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208F0A-B344-50DD-035F-547A65A7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89C2A75-49DD-CD1E-DD81-EA5592D2F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625BA86-24B4-64EC-5644-ECFFB03F4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22B038-D28D-3441-85BB-3473DA39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EBCA00D-3A94-943F-0C68-F74AC16E7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F3B481-1728-9F17-17EB-434FD09C6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C30AD4-13EC-FA3D-980B-9EF10274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675AD92-EABB-9CF3-01A4-931729625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992FA-D401-040D-15E1-AF4514873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D53574-F630-9C42-AF74-55F6A4DB2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C76B85-2B7E-E601-1CC1-AF21F02AC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54FC020-63B2-D514-D254-DF8972C2E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2B5A692-D873-30E5-5DA6-2067448F4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324611-4D34-C2FD-C029-E1E7A8EF9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C8D771-D3EF-6790-3AF6-307CC5F6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3473285-D389-1A48-8B61-1E8E8E17C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5BAA4F-6359-528A-7738-80A625662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D438685-6F4C-3EDA-E88B-9200D0799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20B82C1-7827-0FF9-6039-0EAD349FA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FB79BA90-2DC5-0943-331E-DF92ACAC7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0B87C-DB28-1CF7-3AD6-617DE50FB6B2}"/>
              </a:ext>
            </a:extLst>
          </p:cNvPr>
          <p:cNvSpPr txBox="1"/>
          <p:nvPr/>
        </p:nvSpPr>
        <p:spPr>
          <a:xfrm>
            <a:off x="749753" y="676275"/>
            <a:ext cx="7191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2 Excel for everything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Conditional format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6883D7-5B0E-7A1A-D3A9-656814637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71" y="1862099"/>
            <a:ext cx="6077601" cy="41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85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1DDD7-99D6-C5B9-FAF0-F2DD934C1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069257-4F03-4596-D3C9-D20A85358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CCA2D-85BB-46E4-9B2F-0FB60CC20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0526C8-9609-5D61-15A0-376514979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C1A3CC-1FF1-EE04-3A97-EF4B4A34E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B1EB1D-E46C-471B-450D-55BC47E30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93460F-351D-DB33-A557-6B5B48E5B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D15E84-B4CE-8ED4-261E-1F8ACB1B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433316-C09E-E626-7232-92316FA69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DA268-4E5A-0E56-4BF3-A80CBE3E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488AD18-6E27-BD89-B08B-8A3356540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27D84C-F045-AF40-1184-9DBAC40EF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18703F-88ED-4CC7-2DD0-A60440B2B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B8E30C-C98B-1D1A-52A5-52F81C735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FFC6F24-C7C0-37F4-753D-48B556676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2FD5A0-27D5-D3BB-EE58-E3EDF1C8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7C8D64-F475-C1E4-1BC9-F423916D0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3BE055-8ED9-3731-97CB-22B0845A5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255435F-FF7A-2E8F-563C-454FB2B80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D4C755-EB5D-1BAA-DF6C-1BB206B76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CF807D-D65C-615B-6119-03818C086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0EA4EAB-EF7E-A8F0-265C-273C8EC06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0C93C1-DC47-8F28-054B-AD9CB0ED2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29D0D40-33C4-F50E-9826-32564AC22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A07C30-A63A-EE1F-6987-8C0C38EB9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596A08-D38D-607A-FBA0-034FAA39C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81BA35C-E25C-8E8D-9B89-E3E8CD8A5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1DA28EB0-DD49-4EB1-BF3C-FDEF8A743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16FA48-9B9B-931C-1568-EF89A9D6FCC8}"/>
              </a:ext>
            </a:extLst>
          </p:cNvPr>
          <p:cNvSpPr txBox="1"/>
          <p:nvPr/>
        </p:nvSpPr>
        <p:spPr>
          <a:xfrm>
            <a:off x="749753" y="676275"/>
            <a:ext cx="7191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2 Excel for everything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Pivot table</a:t>
            </a:r>
          </a:p>
        </p:txBody>
      </p:sp>
      <p:pic>
        <p:nvPicPr>
          <p:cNvPr id="1026" name="Picture 2" descr="Long vs. Wide Data: What's the Difference?">
            <a:extLst>
              <a:ext uri="{FF2B5EF4-FFF2-40B4-BE49-F238E27FC236}">
                <a16:creationId xmlns:a16="http://schemas.microsoft.com/office/drawing/2014/main" id="{F800C917-E989-6F5F-91DF-E8F5F4FFD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34" y="1857791"/>
            <a:ext cx="6049228" cy="427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37BD8A-FA98-9C79-E4E7-B57ECDDF7404}"/>
              </a:ext>
            </a:extLst>
          </p:cNvPr>
          <p:cNvSpPr txBox="1"/>
          <p:nvPr/>
        </p:nvSpPr>
        <p:spPr>
          <a:xfrm>
            <a:off x="7545670" y="2175717"/>
            <a:ext cx="486643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1. Wide format (Pivot table)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- Analysis and interpret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- Create a chart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2. Long format (Database)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- Easy to apply multiple tasks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- Stored property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- Can’t interpret</a:t>
            </a:r>
          </a:p>
        </p:txBody>
      </p:sp>
    </p:spTree>
    <p:extLst>
      <p:ext uri="{BB962C8B-B14F-4D97-AF65-F5344CB8AC3E}">
        <p14:creationId xmlns:p14="http://schemas.microsoft.com/office/powerpoint/2010/main" val="1666688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ECD7-12A9-397D-B96D-6FD20CA3F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C48EC6-7765-EA1B-2D78-7E0940288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11BB09-C1B1-CCED-4514-AB146763D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2454DA-016B-3FF1-0516-A6B131FED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F4D93A-D1AE-3E39-DBA4-D04C300D7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B73C7EF-877A-25FF-7E63-6E5D30DCF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C7A251-3874-028E-89A6-B40619E66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C8431E-A121-98E6-AA1F-FBD0E8EC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DCB770-322E-71E7-9373-DD6D52811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F752A7-C5E8-F8F1-00A1-1977D978F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7E234-4DB9-DEBD-B4A8-C46006B2B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95975-3389-9DAB-53CD-780F92188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4C3C67-BF5F-9DC9-2998-98D6C50C4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FAAD127-F6CD-8490-2C2E-7C59707C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4D6D70F-3A3B-E13B-FB01-F2BA1624B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A610A9B-ACA6-670F-2C9E-032B7127B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D6664FB-7F1A-1AC1-0AF2-A1B83D8EE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54F76D-4D86-1BC0-B641-B839A036C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7AF081-E944-D7D8-A787-10BEBB3CA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FC3FAC-3CA7-F79B-0355-6D9CBD11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83365A-EFF9-0CE9-4C32-EED6E3951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99E519-84CA-1905-7717-02AF8F882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5404D-98DE-FF7F-AA0A-611FF5ECE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13B4AAB-DDCC-F046-6C06-E9DD94BB5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D29BA44-8CDA-AB0E-10E7-D43F9992B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1A400AF-60CC-5CDB-ABEB-664DCD502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3FA811-CC6B-1F0E-F390-F9F949C78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E4A894DB-41A9-AEDE-FC22-F37D5D3E8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75471-CCC2-8029-CAD5-74F8CA006599}"/>
              </a:ext>
            </a:extLst>
          </p:cNvPr>
          <p:cNvSpPr txBox="1"/>
          <p:nvPr/>
        </p:nvSpPr>
        <p:spPr>
          <a:xfrm>
            <a:off x="749753" y="676275"/>
            <a:ext cx="7191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2 Excel for everything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Popular chart</a:t>
            </a:r>
          </a:p>
        </p:txBody>
      </p:sp>
      <p:pic>
        <p:nvPicPr>
          <p:cNvPr id="2050" name="Picture 2" descr="As you know, there are many types of charts to be used in data visualization.  | by Lynia Li | Medium">
            <a:extLst>
              <a:ext uri="{FF2B5EF4-FFF2-40B4-BE49-F238E27FC236}">
                <a16:creationId xmlns:a16="http://schemas.microsoft.com/office/drawing/2014/main" id="{C756D060-4F2D-EDAB-9C80-37264B0BA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4" y="1872219"/>
            <a:ext cx="6452576" cy="30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2420C8-74D1-C9FC-A635-A3026DBD45C8}"/>
              </a:ext>
            </a:extLst>
          </p:cNvPr>
          <p:cNvSpPr txBox="1"/>
          <p:nvPr/>
        </p:nvSpPr>
        <p:spPr>
          <a:xfrm>
            <a:off x="7655534" y="2303119"/>
            <a:ext cx="486643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1. Bar chart – Categorize data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2. Line chart – Date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3. Pie and Donut - Categorize (under 5)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4. Scatter plot – Correlation of variables</a:t>
            </a:r>
          </a:p>
          <a:p>
            <a:b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5. Waterfall – Continue of values, 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changing points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AutoShape 4" descr="What is a Waterfall Chart? | Jaspersoft">
            <a:extLst>
              <a:ext uri="{FF2B5EF4-FFF2-40B4-BE49-F238E27FC236}">
                <a16:creationId xmlns:a16="http://schemas.microsoft.com/office/drawing/2014/main" id="{3C14EF28-B3D2-BE4C-732C-D452C3CE3C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Waterfall chart in Excel">
            <a:extLst>
              <a:ext uri="{FF2B5EF4-FFF2-40B4-BE49-F238E27FC236}">
                <a16:creationId xmlns:a16="http://schemas.microsoft.com/office/drawing/2014/main" id="{0F74C897-9970-E66E-F598-486FFA82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01" y="5130849"/>
            <a:ext cx="2785469" cy="14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530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3DD6-324C-67C0-48AA-103B56C3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830C1D-E46C-8CD7-B4A3-7D01C371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3E55CC-CB3F-7005-7129-F9FAB2C33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A25F07-F59A-ADC0-7FDB-A062A86A2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B5A126-7717-631F-7F87-FC07D9DFE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C31F59-0020-CB40-DBEA-83A9B881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9993C45-E543-A662-43E2-BFFB316A3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09319D-50F6-E443-6957-CE65838A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D279181-CEA4-2AE7-2006-4353404B2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05AD2E2-AE2D-7D65-5751-04B8907DD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9E3066C-74C1-28F4-7874-84EAE1676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325CAA-FE1F-D6C1-6651-5ADA99F47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09027A-7BC1-9FAD-D304-380D31762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3C3060-FAD6-EF1B-C415-221CBA3B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EDA35D-EA60-9DF9-1E2C-23933780B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9FA827-C038-E8D6-EA4D-8DC13790B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4827C-A54A-AB73-8409-862ECB21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490879-83B2-77C8-F47B-5FB4DF523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156D433-47D8-5237-100B-728FCFD31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8DC2C8-981F-0E35-8486-6BE0EC09E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ADB3559-E184-9008-E4D5-94A458174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CD17B-C954-67B3-75C1-B4513BDC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7D15CD8-3DD1-0D0A-B38D-AC4AF1A1E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6D3A2D-9546-77BC-D53C-F85480705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4D7B8F-A8A1-9EE6-8CE0-66DE88C41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F752E82-AC84-66BA-4827-71AB5D81A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62C85A6-BFAE-E471-14EF-3CD00D5DC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140C8E51-2ACC-CA48-1FAF-B44AE8097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C3F29-8482-55DE-EC29-818AF841E771}"/>
              </a:ext>
            </a:extLst>
          </p:cNvPr>
          <p:cNvSpPr txBox="1"/>
          <p:nvPr/>
        </p:nvSpPr>
        <p:spPr>
          <a:xfrm>
            <a:off x="749753" y="676275"/>
            <a:ext cx="7191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2 Excel for everything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Building chart (Pivot table)</a:t>
            </a:r>
          </a:p>
        </p:txBody>
      </p:sp>
      <p:pic>
        <p:nvPicPr>
          <p:cNvPr id="3" name="Picture 10" descr="Benefits of Using Excel to Format Database Lists as Tables">
            <a:extLst>
              <a:ext uri="{FF2B5EF4-FFF2-40B4-BE49-F238E27FC236}">
                <a16:creationId xmlns:a16="http://schemas.microsoft.com/office/drawing/2014/main" id="{D10E95BF-BB45-7410-EAEC-E66AD6A5D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90" y="1996193"/>
            <a:ext cx="4962470" cy="41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Intro to Pivot Tables and Dashboards Video Series 1 of 3">
            <a:extLst>
              <a:ext uri="{FF2B5EF4-FFF2-40B4-BE49-F238E27FC236}">
                <a16:creationId xmlns:a16="http://schemas.microsoft.com/office/drawing/2014/main" id="{3A1BA97F-E242-95B3-994B-B381AD35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750" y="1993627"/>
            <a:ext cx="4364834" cy="23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01438DE-1208-62C7-8451-FD26CBD90155}"/>
              </a:ext>
            </a:extLst>
          </p:cNvPr>
          <p:cNvSpPr/>
          <p:nvPr/>
        </p:nvSpPr>
        <p:spPr>
          <a:xfrm>
            <a:off x="6094476" y="2941901"/>
            <a:ext cx="823206" cy="711253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93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1A158-29A8-D9E8-1723-D649E2CEF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122F47-78A3-002B-789A-FE4D426AE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66A6-A519-6B22-AD8F-32148B89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65B9EE-4472-8FD2-B395-8EE5A3449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B1A9B8F-AC53-ED71-6202-57774B7FF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B60887-E022-858A-1B60-952F1515B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C16A4E-3522-5062-7FE3-DD3FAABDC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301519-BE22-9932-FDCB-5608F7D1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7D597F-9E47-5962-1585-E9C428AFD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E017927-DD1A-7A85-4F5D-AA3CB2C19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E2B1A92-CE8F-98AF-947A-BD51FB81B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9110FB-A1AA-B0D1-7610-2E2DB321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CA6B04-3C63-54DA-5530-384DFDB55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0BE4B7-04DF-799A-A3A9-D777DFAB9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436727-6998-B7DA-378F-E629DDFB2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697D9FC-C03F-2E40-FA17-8D46A47C2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B79CC24-69C5-D74C-88AF-26E41DCB5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1B5FE3-A08F-46F5-9E73-F2929AA37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6F15F11-A271-2BD6-7252-B5EC58F23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04A8388-267E-AF9B-9DB3-CD40635B1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9A9F0E-B83F-3A3E-5497-C18CBC03E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B809D0E-1F69-0B91-A9CF-BF70096AF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9F9114-15EE-4EC5-ABC9-CC234BCE3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E17B24A-EF87-C91D-19EA-5E5C61153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098D668-CEE7-F289-995A-4AABCBBC7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57FDC2-8592-F411-E182-2DE103361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FA84859-6C36-FABC-8510-588BBCBCB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A0C21B64-FE84-8C57-AAC8-CBE3B93D2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6526B-E0B1-78C6-7C0E-A2499E3AAFCD}"/>
              </a:ext>
            </a:extLst>
          </p:cNvPr>
          <p:cNvSpPr txBox="1"/>
          <p:nvPr/>
        </p:nvSpPr>
        <p:spPr>
          <a:xfrm>
            <a:off x="749753" y="676275"/>
            <a:ext cx="7191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2 Excel for everything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Interactive dashboard</a:t>
            </a:r>
          </a:p>
        </p:txBody>
      </p:sp>
      <p:pic>
        <p:nvPicPr>
          <p:cNvPr id="3074" name="Picture 2" descr="Create interactive excel dashboard in 5 simple steps #exceldashboard  #exceltutorial #pivottable">
            <a:extLst>
              <a:ext uri="{FF2B5EF4-FFF2-40B4-BE49-F238E27FC236}">
                <a16:creationId xmlns:a16="http://schemas.microsoft.com/office/drawing/2014/main" id="{ED924D50-9180-D504-BAF3-D6C2CEF0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5" y="1744085"/>
            <a:ext cx="7948407" cy="447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514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3C0B1-A071-CE62-57F6-5859B9A5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10C3A-CD71-5C58-52D1-AB16FA027E38}"/>
              </a:ext>
            </a:extLst>
          </p:cNvPr>
          <p:cNvSpPr txBox="1"/>
          <p:nvPr/>
        </p:nvSpPr>
        <p:spPr>
          <a:xfrm>
            <a:off x="1248933" y="895350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</a:rPr>
              <a:t>Homework</a:t>
            </a:r>
            <a:endParaRPr lang="en-US" sz="2000" b="1" dirty="0">
              <a:highlight>
                <a:srgbClr val="FF00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D62BA-471E-6A74-1386-4C9DD90D3D20}"/>
              </a:ext>
            </a:extLst>
          </p:cNvPr>
          <p:cNvSpPr txBox="1"/>
          <p:nvPr/>
        </p:nvSpPr>
        <p:spPr>
          <a:xfrm>
            <a:off x="4163674" y="612844"/>
            <a:ext cx="7266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b="1" dirty="0">
                <a:highlight>
                  <a:srgbClr val="FFFF00"/>
                </a:highlight>
                <a:latin typeface="Consolas" panose="020B0609020204030204" pitchFamily="49" charset="0"/>
              </a:rPr>
              <a:t>Condition Formatting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 1. </a:t>
            </a:r>
            <a:r>
              <a:rPr lang="th-TH" sz="2400" b="1" dirty="0">
                <a:latin typeface="Consolas" panose="020B0609020204030204" pitchFamily="49" charset="0"/>
              </a:rPr>
              <a:t>ใส่สีเขียวให้กับ </a:t>
            </a:r>
            <a:r>
              <a:rPr lang="en-US" sz="2400" b="1" dirty="0">
                <a:latin typeface="Consolas" panose="020B0609020204030204" pitchFamily="49" charset="0"/>
              </a:rPr>
              <a:t>Cell </a:t>
            </a:r>
            <a:r>
              <a:rPr lang="th-TH" sz="2400" b="1" dirty="0">
                <a:latin typeface="Consolas" panose="020B0609020204030204" pitchFamily="49" charset="0"/>
              </a:rPr>
              <a:t>ที่มีค่าเท่ากับ </a:t>
            </a:r>
            <a:r>
              <a:rPr lang="en-US" sz="2400" b="1" dirty="0">
                <a:latin typeface="Consolas" panose="020B0609020204030204" pitchFamily="49" charset="0"/>
              </a:rPr>
              <a:t>Snacks 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 2. Top 10 </a:t>
            </a:r>
            <a:r>
              <a:rPr lang="th-TH" sz="2400" b="1" dirty="0">
                <a:latin typeface="Consolas" panose="020B0609020204030204" pitchFamily="49" charset="0"/>
              </a:rPr>
              <a:t>ของต้นทุนสินค้าทั้งหมดที่แพงที่สุดของกิจการ</a:t>
            </a:r>
          </a:p>
          <a:p>
            <a:r>
              <a:rPr lang="th-TH" sz="2400" b="1" dirty="0">
                <a:latin typeface="Consolas" panose="020B0609020204030204" pitchFamily="49" charset="0"/>
              </a:rPr>
              <a:t>        3</a:t>
            </a:r>
            <a:r>
              <a:rPr lang="en-US" sz="2400" b="1" dirty="0">
                <a:latin typeface="Consolas" panose="020B0609020204030204" pitchFamily="49" charset="0"/>
              </a:rPr>
              <a:t>. </a:t>
            </a:r>
            <a:r>
              <a:rPr lang="th-TH" sz="2400" b="1" dirty="0">
                <a:latin typeface="Consolas" panose="020B0609020204030204" pitchFamily="49" charset="0"/>
              </a:rPr>
              <a:t>ใส่สีแดงให้กับประเทศที่มีตัว </a:t>
            </a:r>
            <a:r>
              <a:rPr lang="en-US" sz="2400" b="1" dirty="0">
                <a:latin typeface="Consolas" panose="020B0609020204030204" pitchFamily="49" charset="0"/>
              </a:rPr>
              <a:t>C </a:t>
            </a:r>
            <a:r>
              <a:rPr lang="th-TH" sz="2400" b="1" dirty="0">
                <a:latin typeface="Consolas" panose="020B0609020204030204" pitchFamily="49" charset="0"/>
              </a:rPr>
              <a:t>อยู่ในคำ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highlight>
                  <a:srgbClr val="FF00FF"/>
                </a:highlight>
                <a:latin typeface="Consolas" panose="020B0609020204030204" pitchFamily="49" charset="0"/>
              </a:rPr>
              <a:t>Pivot table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 1. </a:t>
            </a:r>
            <a:r>
              <a:rPr lang="th-TH" sz="2400" b="1" dirty="0">
                <a:latin typeface="Consolas" panose="020B0609020204030204" pitchFamily="49" charset="0"/>
              </a:rPr>
              <a:t>ได้กำไรจากลูกค้าในแต่ละทวีปเท่าไหร่</a:t>
            </a:r>
          </a:p>
          <a:p>
            <a:r>
              <a:rPr lang="th-TH" sz="2400" b="1" dirty="0">
                <a:latin typeface="Consolas" panose="020B0609020204030204" pitchFamily="49" charset="0"/>
              </a:rPr>
              <a:t>        2.   ยอดขายที่ได้รับจากช่องทางการขายแต่ละช่องทาง</a:t>
            </a:r>
          </a:p>
          <a:p>
            <a:r>
              <a:rPr lang="th-TH" sz="2400" b="1" dirty="0">
                <a:latin typeface="Consolas" panose="020B0609020204030204" pitchFamily="49" charset="0"/>
              </a:rPr>
              <a:t>        3.    ในปี </a:t>
            </a:r>
            <a:r>
              <a:rPr lang="en-US" sz="2400" b="1" dirty="0">
                <a:latin typeface="Consolas" panose="020B0609020204030204" pitchFamily="49" charset="0"/>
              </a:rPr>
              <a:t>2017 </a:t>
            </a:r>
            <a:r>
              <a:rPr lang="th-TH" sz="2400" b="1" dirty="0">
                <a:latin typeface="Consolas" panose="020B0609020204030204" pitchFamily="49" charset="0"/>
              </a:rPr>
              <a:t>มีรายได้ทั้งหมดเท่าไหร่</a:t>
            </a:r>
            <a:r>
              <a:rPr lang="en-US" sz="2400" b="1" dirty="0">
                <a:latin typeface="Consolas" panose="020B0609020204030204" pitchFamily="49" charset="0"/>
              </a:rPr>
              <a:t> = 250877707.64</a:t>
            </a:r>
            <a:endParaRPr lang="th-TH" sz="2400" b="1" dirty="0">
              <a:latin typeface="Consolas" panose="020B0609020204030204" pitchFamily="49" charset="0"/>
            </a:endParaRPr>
          </a:p>
          <a:p>
            <a:r>
              <a:rPr lang="th-TH" sz="2400" b="1" dirty="0">
                <a:latin typeface="Consolas" panose="020B0609020204030204" pitchFamily="49" charset="0"/>
              </a:rPr>
              <a:t>        4. 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th-TH" sz="2400" b="1" dirty="0">
                <a:latin typeface="Consolas" panose="020B0609020204030204" pitchFamily="49" charset="0"/>
              </a:rPr>
              <a:t>เราจะต้องส่งสินค้ากี่ชิ้นในแต่ละปี</a:t>
            </a:r>
          </a:p>
          <a:p>
            <a:endParaRPr lang="th-TH" sz="2400" b="1" dirty="0">
              <a:latin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highlight>
                  <a:srgbClr val="00FFFF"/>
                </a:highlight>
                <a:latin typeface="Consolas" panose="020B0609020204030204" pitchFamily="49" charset="0"/>
              </a:rPr>
              <a:t>Create chart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 1. </a:t>
            </a:r>
            <a:r>
              <a:rPr lang="th-TH" sz="2400" b="1" dirty="0">
                <a:latin typeface="Consolas" panose="020B0609020204030204" pitchFamily="49" charset="0"/>
              </a:rPr>
              <a:t>แนวโน้มยอดขายในแต่ละปี เป็นยังไง</a:t>
            </a:r>
          </a:p>
          <a:p>
            <a:r>
              <a:rPr lang="th-TH" sz="2400" b="1" dirty="0">
                <a:latin typeface="Consolas" panose="020B0609020204030204" pitchFamily="49" charset="0"/>
              </a:rPr>
              <a:t>       2.    จำนวนของลูกค้า </a:t>
            </a:r>
            <a:r>
              <a:rPr lang="en-US" sz="2400" b="1" dirty="0">
                <a:latin typeface="Consolas" panose="020B0609020204030204" pitchFamily="49" charset="0"/>
              </a:rPr>
              <a:t>Order priority </a:t>
            </a:r>
            <a:r>
              <a:rPr lang="th-TH" sz="2400" b="1" dirty="0">
                <a:latin typeface="Consolas" panose="020B0609020204030204" pitchFamily="49" charset="0"/>
              </a:rPr>
              <a:t>แต่ละประเภท</a:t>
            </a:r>
          </a:p>
          <a:p>
            <a:r>
              <a:rPr lang="th-TH" sz="2400" b="1" dirty="0">
                <a:latin typeface="Consolas" panose="020B0609020204030204" pitchFamily="49" charset="0"/>
              </a:rPr>
              <a:t>       3.    ยอดขายจากลูกค้าในแต่ละประเทศ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endParaRPr lang="th-TH" sz="2400" b="1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Check, complete, done, green, success, valid icon - Free download">
            <a:extLst>
              <a:ext uri="{FF2B5EF4-FFF2-40B4-BE49-F238E27FC236}">
                <a16:creationId xmlns:a16="http://schemas.microsoft.com/office/drawing/2014/main" id="{80F4B9D0-A65F-8F92-50CA-14A3B3D65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898" y="994787"/>
            <a:ext cx="351175" cy="3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lse Icon PNG Images, Vectors Free Download - Pngtree">
            <a:extLst>
              <a:ext uri="{FF2B5EF4-FFF2-40B4-BE49-F238E27FC236}">
                <a16:creationId xmlns:a16="http://schemas.microsoft.com/office/drawing/2014/main" id="{F46CA5E4-DD43-0E91-F1C6-392921F75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11" y1="39444" x2="41111" y2="54444"/>
                        <a14:foregroundMark x1="41111" y1="54444" x2="52778" y2="45833"/>
                        <a14:foregroundMark x1="52778" y1="45833" x2="66944" y2="57222"/>
                        <a14:foregroundMark x1="66944" y1="57222" x2="50278" y2="51111"/>
                        <a14:foregroundMark x1="50278" y1="51111" x2="60833" y2="63056"/>
                        <a14:foregroundMark x1="60833" y1="63056" x2="47222" y2="53611"/>
                        <a14:foregroundMark x1="47222" y1="53611" x2="35556" y2="37222"/>
                        <a14:foregroundMark x1="35556" y1="37222" x2="69722" y2="36111"/>
                        <a14:foregroundMark x1="69722" y1="36111" x2="39722" y2="58056"/>
                        <a14:foregroundMark x1="39722" y1="58056" x2="63611" y2="46111"/>
                        <a14:foregroundMark x1="63611" y1="46111" x2="65556" y2="35278"/>
                        <a14:foregroundMark x1="35556" y1="55556" x2="38056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30" y="1345962"/>
            <a:ext cx="381943" cy="3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eck, complete, done, green, success, valid icon - Free download">
            <a:extLst>
              <a:ext uri="{FF2B5EF4-FFF2-40B4-BE49-F238E27FC236}">
                <a16:creationId xmlns:a16="http://schemas.microsoft.com/office/drawing/2014/main" id="{3535BBF8-4DBB-7F70-5B65-5973B034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468" y="1745201"/>
            <a:ext cx="351175" cy="3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eck, complete, done, green, success, valid icon - Free download">
            <a:extLst>
              <a:ext uri="{FF2B5EF4-FFF2-40B4-BE49-F238E27FC236}">
                <a16:creationId xmlns:a16="http://schemas.microsoft.com/office/drawing/2014/main" id="{93958784-F178-B939-399E-95E087F2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740" y="2875727"/>
            <a:ext cx="351175" cy="3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, complete, done, green, success, valid icon - Free download">
            <a:extLst>
              <a:ext uri="{FF2B5EF4-FFF2-40B4-BE49-F238E27FC236}">
                <a16:creationId xmlns:a16="http://schemas.microsoft.com/office/drawing/2014/main" id="{9D62DD36-E322-7A4E-E4B6-3D7CCDF0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89" y="3250678"/>
            <a:ext cx="351175" cy="3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, complete, done, green, success, valid icon - Free download">
            <a:extLst>
              <a:ext uri="{FF2B5EF4-FFF2-40B4-BE49-F238E27FC236}">
                <a16:creationId xmlns:a16="http://schemas.microsoft.com/office/drawing/2014/main" id="{479FA806-909F-6A62-CF8F-3CD7AD72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00" y="3619971"/>
            <a:ext cx="351175" cy="3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alse Icon PNG Images, Vectors Free Download - Pngtree">
            <a:extLst>
              <a:ext uri="{FF2B5EF4-FFF2-40B4-BE49-F238E27FC236}">
                <a16:creationId xmlns:a16="http://schemas.microsoft.com/office/drawing/2014/main" id="{7AF5AB08-7B78-BA07-5307-830248D3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11" y1="39444" x2="41111" y2="54444"/>
                        <a14:foregroundMark x1="41111" y1="54444" x2="52778" y2="45833"/>
                        <a14:foregroundMark x1="52778" y1="45833" x2="66944" y2="57222"/>
                        <a14:foregroundMark x1="66944" y1="57222" x2="50278" y2="51111"/>
                        <a14:foregroundMark x1="50278" y1="51111" x2="60833" y2="63056"/>
                        <a14:foregroundMark x1="60833" y1="63056" x2="47222" y2="53611"/>
                        <a14:foregroundMark x1="47222" y1="53611" x2="35556" y2="37222"/>
                        <a14:foregroundMark x1="35556" y1="37222" x2="69722" y2="36111"/>
                        <a14:foregroundMark x1="69722" y1="36111" x2="39722" y2="58056"/>
                        <a14:foregroundMark x1="39722" y1="58056" x2="63611" y2="46111"/>
                        <a14:foregroundMark x1="63611" y1="46111" x2="65556" y2="35278"/>
                        <a14:foregroundMark x1="35556" y1="55556" x2="38056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315" y="3934909"/>
            <a:ext cx="381943" cy="3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alse Icon PNG Images, Vectors Free Download - Pngtree">
            <a:extLst>
              <a:ext uri="{FF2B5EF4-FFF2-40B4-BE49-F238E27FC236}">
                <a16:creationId xmlns:a16="http://schemas.microsoft.com/office/drawing/2014/main" id="{4E562366-14A3-5D91-9B9B-C14AD13B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11" y1="39444" x2="41111" y2="54444"/>
                        <a14:foregroundMark x1="41111" y1="54444" x2="52778" y2="45833"/>
                        <a14:foregroundMark x1="52778" y1="45833" x2="66944" y2="57222"/>
                        <a14:foregroundMark x1="66944" y1="57222" x2="50278" y2="51111"/>
                        <a14:foregroundMark x1="50278" y1="51111" x2="60833" y2="63056"/>
                        <a14:foregroundMark x1="60833" y1="63056" x2="47222" y2="53611"/>
                        <a14:foregroundMark x1="47222" y1="53611" x2="35556" y2="37222"/>
                        <a14:foregroundMark x1="35556" y1="37222" x2="69722" y2="36111"/>
                        <a14:foregroundMark x1="69722" y1="36111" x2="39722" y2="58056"/>
                        <a14:foregroundMark x1="39722" y1="58056" x2="63611" y2="46111"/>
                        <a14:foregroundMark x1="63611" y1="46111" x2="65556" y2="35278"/>
                        <a14:foregroundMark x1="35556" y1="55556" x2="38056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72" y="5018567"/>
            <a:ext cx="381943" cy="3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, complete, done, green, success, valid icon - Free download">
            <a:extLst>
              <a:ext uri="{FF2B5EF4-FFF2-40B4-BE49-F238E27FC236}">
                <a16:creationId xmlns:a16="http://schemas.microsoft.com/office/drawing/2014/main" id="{7671A971-FE66-6109-A486-24A04212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72" y="5382160"/>
            <a:ext cx="351175" cy="3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heck, complete, done, green, success, valid icon - Free download">
            <a:extLst>
              <a:ext uri="{FF2B5EF4-FFF2-40B4-BE49-F238E27FC236}">
                <a16:creationId xmlns:a16="http://schemas.microsoft.com/office/drawing/2014/main" id="{80A16C0B-433A-4483-CCDE-65F2F93A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62" y="5745753"/>
            <a:ext cx="351175" cy="3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heck, complete, done, green, success, valid icon - Free download">
            <a:extLst>
              <a:ext uri="{FF2B5EF4-FFF2-40B4-BE49-F238E27FC236}">
                <a16:creationId xmlns:a16="http://schemas.microsoft.com/office/drawing/2014/main" id="{C0888440-9EFE-48B7-E69A-19CBDF21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521" y="5752430"/>
            <a:ext cx="351175" cy="3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18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8B53B-D033-A39F-5C39-EAE9A581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BAF02B-4D7E-AA6F-A9E3-1CC7CA84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553514-D8A2-4348-7827-3033A49B7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10BEE3-7CF3-54D2-71BB-2D4B605E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8195B66-6EF8-470E-72B9-B834DA056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6EBB06-4997-23B3-C41F-CEBE7AD8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7F9CA5-55AE-2FE2-CD65-BF793AF8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4C4138-5294-F5C2-0C95-1C78C6028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EFBDB3F-2325-54ED-2F0A-724FA4F37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5C38C0-26CD-A5B1-F50A-B40D70D7A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C57F046-B5AB-F043-6CC8-2FD9AD644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9732AB-B7A1-58A6-AD1D-CA5F90689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AB2216-CAD7-C077-D23D-03A533513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FC04C9-A2D6-025A-85A1-146843BB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124662C-2442-7EF5-C32A-34443D107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C1072B-C8DE-108A-8FB7-CDE14A40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03EFFCB-401F-A37E-4830-343FF253D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645DFE-CF0A-619F-ABCE-9267FB479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243E88E-1CE8-F008-E307-AB07000D4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DD67BD8-2B52-4431-D784-66353D0AF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64CE4AE-3A99-DDEF-F5E8-3C0A5EC1D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F35999-2140-BDBC-68EC-F85320F2B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BAB371-0C12-2C94-AC64-BDAA97CAD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0F111CB-70F1-9E23-8922-D1806BA07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25608E-513E-41B9-26F4-219C76B9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38A722-4C61-06BA-6012-C21D77CC2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F15D124-FE5D-CE95-530D-E3C410F74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6CB0D376-E59F-8A16-0339-83B6D057E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35B821-7B04-1CA7-D17E-C83F863413D8}"/>
              </a:ext>
            </a:extLst>
          </p:cNvPr>
          <p:cNvSpPr/>
          <p:nvPr/>
        </p:nvSpPr>
        <p:spPr>
          <a:xfrm>
            <a:off x="2384612" y="2120245"/>
            <a:ext cx="7329024" cy="22903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88199-E80A-739F-1079-C0DB1B686EAD}"/>
              </a:ext>
            </a:extLst>
          </p:cNvPr>
          <p:cNvSpPr txBox="1"/>
          <p:nvPr/>
        </p:nvSpPr>
        <p:spPr>
          <a:xfrm>
            <a:off x="4593716" y="2326722"/>
            <a:ext cx="314380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3</a:t>
            </a:r>
          </a:p>
          <a:p>
            <a:pPr algn="ctr"/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Power Query</a:t>
            </a:r>
          </a:p>
        </p:txBody>
      </p:sp>
    </p:spTree>
    <p:extLst>
      <p:ext uri="{BB962C8B-B14F-4D97-AF65-F5344CB8AC3E}">
        <p14:creationId xmlns:p14="http://schemas.microsoft.com/office/powerpoint/2010/main" val="275067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8AFE-80D2-3742-F0EC-2CB06E01F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A1F4F2-634F-0A93-2DAD-9A993D653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533ADE-1756-08FE-3D3C-DC9C9728C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B2268E-CFD0-01C4-5689-78BB549AD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01F1CE-971B-5ABC-7C02-8F85A23D1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F0DA05-2DD6-DE42-EB06-FF9AF1776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96A2DB-B078-4576-ED44-ECF85C293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A40DC4-93BE-7952-58FC-D12DC8AEF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EBA1BEE-1159-80BA-A01A-4BA477F71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8A4E71-74D3-9031-E4DF-3288FB414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76A58E7-EC04-1C36-2004-370BA2419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084935-A945-4252-D318-BAA9ADA9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9153B-856E-695D-4B7B-1EEBFD6B4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073D41-A991-1908-20C5-E7449CAD9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C70366-14FC-47BA-F8AA-552FEFC28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EBE2FD-789E-7D20-9565-D00DB5E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AA14185-E430-0B34-FF86-06D3764F8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2101B0-0163-F3C8-6BAB-07BE0EB19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7271EE-7ECD-B52B-FA4B-AB8C5BCC3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3CBB83-FD3C-BBF0-9E7D-A17B74ED3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7F15C00-8707-BED9-E3DF-75591BDBD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53DDF-C539-50B0-22AE-9AE769700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62C26A-D73E-7543-4B2E-62AA38C23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9B4DC94-1528-5FB4-CCAE-326A5F390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65231C-39A2-61D8-2B96-8D4B93BD6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A50217-3AE6-DD4C-8A0E-02B2DF72E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3374B9-1E15-FA49-189A-06D7A475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FD761AD9-DA95-F0F4-5C65-1A64E7C19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44C2E-DCF4-EA7F-DDC0-2D95609DA7FF}"/>
              </a:ext>
            </a:extLst>
          </p:cNvPr>
          <p:cNvSpPr txBox="1"/>
          <p:nvPr/>
        </p:nvSpPr>
        <p:spPr>
          <a:xfrm>
            <a:off x="749753" y="676275"/>
            <a:ext cx="49311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3 Power query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Definition</a:t>
            </a:r>
            <a:endParaRPr lang="th-TH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FDCBC-82A8-755B-A754-E75CD881DFD4}"/>
              </a:ext>
            </a:extLst>
          </p:cNvPr>
          <p:cNvSpPr txBox="1"/>
          <p:nvPr/>
        </p:nvSpPr>
        <p:spPr>
          <a:xfrm>
            <a:off x="1129535" y="2455440"/>
            <a:ext cx="103291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Power Query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is a tool for </a:t>
            </a:r>
          </a:p>
          <a:p>
            <a:endParaRPr lang="en-US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</a:rPr>
              <a:t>Extracting, Transforming, and Loading (ETL)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 data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used in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Excel and Power BI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to help </a:t>
            </a:r>
            <a:r>
              <a:rPr lang="en-US" sz="2000" b="1" dirty="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</a:rPr>
              <a:t>manage and clean data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without writing a lot of code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750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19D9F-7D76-1352-18B8-B6286FC1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9CDAE1-07BD-7A63-0AFB-0B435E7C9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34ED5-434A-B8BA-FFCE-21C32FEA7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8ABA31-8E51-BF9A-A836-B4C985FD9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8E0F6E-D3A8-F80D-9570-F8752AD29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D73045-849E-D480-0353-1213796B5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5A620B-01A9-5785-77D0-B17EE9D3F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EF153E-1873-908C-D9D9-F1E069A7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092285C-7846-4EF7-F773-638EA6DDB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FB651B-C5A0-27BC-A963-E621E566F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C8F2E1-2038-83DB-9F33-A3ED35C9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FF7862-1EE9-D8AB-252F-748995D00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FB8D475-45BB-A7A2-E2DF-86B2E877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E4F740-FECD-531F-13AD-CE2AA8D4F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22250A-9D3D-7E12-1C84-262800191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FD14B56-61D9-A77C-2F67-D14205E29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62A636E-A71C-E225-9CD0-8E8774B7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E60AF-6979-1877-DC01-BC3724D40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9BFF38-D294-837D-3770-3053988BF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5E047B-F2DF-E4B5-AB42-9BB805B8A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97B5B6-F828-57FA-5B01-B08C643D1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333AEAD-AB7F-3C1D-0560-C3CD1DFC1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970084-DC69-E9A9-C47A-4603A3971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AFE2170-03E2-2822-AEBD-9E058C4AD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E7DB1B-2A22-12DA-C632-C1D1AC7D6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D3D47E-6190-79B0-19E8-ABEC368F5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A9486D-9E66-DFFD-9230-901D4A977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D2AA7CEA-CCC7-C9A3-C042-B24BCFDBB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usinesspeople working in finance and accounting Analyze financial graph budget and planning for future in office room.">
            <a:extLst>
              <a:ext uri="{FF2B5EF4-FFF2-40B4-BE49-F238E27FC236}">
                <a16:creationId xmlns:a16="http://schemas.microsoft.com/office/drawing/2014/main" id="{236D0116-ED5C-11A2-7DD7-7BB147603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1714"/>
            <a:ext cx="12192000" cy="522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38696D-EC69-C5B5-FC12-71385E1C7598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What is data analyst?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592FC-29D2-D425-D32E-7EAB7E99975B}"/>
              </a:ext>
            </a:extLst>
          </p:cNvPr>
          <p:cNvSpPr txBox="1"/>
          <p:nvPr/>
        </p:nvSpPr>
        <p:spPr>
          <a:xfrm>
            <a:off x="745670" y="2425358"/>
            <a:ext cx="107006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 </a:t>
            </a:r>
            <a:r>
              <a:rPr lang="en-US" sz="2400" b="1" dirty="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</a:rPr>
              <a:t>Data Analyst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is a professional responsible for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th-TH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bg1"/>
                </a:solidFill>
                <a:highlight>
                  <a:srgbClr val="008080"/>
                </a:highlight>
                <a:latin typeface="Consolas" panose="020B0609020204030204" pitchFamily="49" charset="0"/>
              </a:rPr>
              <a:t>collecting, cleaning, analyzing, and presenting data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th-TH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to help organizations make informed decisions.</a:t>
            </a:r>
          </a:p>
        </p:txBody>
      </p:sp>
    </p:spTree>
    <p:extLst>
      <p:ext uri="{BB962C8B-B14F-4D97-AF65-F5344CB8AC3E}">
        <p14:creationId xmlns:p14="http://schemas.microsoft.com/office/powerpoint/2010/main" val="3858375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DCA38-4DB5-ABD5-DBDD-07810CDA9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CEF3AB-0DA7-4FC3-439A-CD54A8EF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A7A8C9-710A-F6E3-D486-3D9C99734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359423-34F9-9926-B3D7-E95AD66C3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81DC52-EF6F-1522-BAD5-847F81817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A7F496-2171-0C25-4D18-C6A538014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3C7ADD-774F-7610-928D-4DCC19FAB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2EF0A53-CEB3-5167-3687-1F042F956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D31486-C690-0C97-0463-5CD2490C1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6ADCD3-9C1E-F86F-A29E-C45DE1FA1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098DAE5-15C9-7A2B-C32D-6B5F58897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241530-9B48-9AAE-D94F-9FE3027D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BB7B6A-E25A-5C1E-6EC2-65B87C522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8F968A-989B-B533-8CC3-95A50ECAE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1D1542-995E-96D1-1A3C-1283D60F4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C6696D-09F4-E7BD-8549-20D2F0F0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5599758-4C49-E830-5211-D0F81FC5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A8ACCF-2E52-5EFF-BB97-EF48F142B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966708-7FBA-1653-7B44-0CE6BD645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BB1A870-6DFF-70BD-4F92-DB18AA3BD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6F22DDF-2184-1A44-00B5-0BAF8B8FE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5F4782-CA5B-1FDB-02B0-C771A0787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53743B-4F47-0979-7B3F-FDDB60559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840E5E4-429C-3A14-D3C9-88BDE9861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6B1811-612F-F866-1432-13E531BA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2D8EBB-C9D1-0D26-B3A2-2D073A2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163DE0-A570-D307-E935-6C1CA0F1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DE9E0F83-507F-4AB6-B261-7EB8889A5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52221-9379-B0EA-F0A1-3EA750B0CB84}"/>
              </a:ext>
            </a:extLst>
          </p:cNvPr>
          <p:cNvSpPr txBox="1"/>
          <p:nvPr/>
        </p:nvSpPr>
        <p:spPr>
          <a:xfrm>
            <a:off x="749753" y="676275"/>
            <a:ext cx="49311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3 Power query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Advantage &amp; Disadvantage</a:t>
            </a:r>
            <a:endParaRPr lang="th-TH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36DF5-978A-9C0F-D9A3-DFDCDC3B0D5E}"/>
              </a:ext>
            </a:extLst>
          </p:cNvPr>
          <p:cNvSpPr txBox="1"/>
          <p:nvPr/>
        </p:nvSpPr>
        <p:spPr>
          <a:xfrm>
            <a:off x="1064257" y="2244054"/>
            <a:ext cx="103291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Advantage</a:t>
            </a:r>
          </a:p>
          <a:p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Cleaning a dirty data from multiple source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Low-code to manipulate data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  Automation system of data flow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-  Excellent work with Excel and Power BI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Disadvantage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Can’t work with large data or over multiple source -&gt; slowly process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Limit about advanced query data</a:t>
            </a:r>
          </a:p>
        </p:txBody>
      </p:sp>
    </p:spTree>
    <p:extLst>
      <p:ext uri="{BB962C8B-B14F-4D97-AF65-F5344CB8AC3E}">
        <p14:creationId xmlns:p14="http://schemas.microsoft.com/office/powerpoint/2010/main" val="2000908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CF415-8292-95DA-9790-B3E030ADA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0B9F03-2DFB-457D-5154-74337C17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AB8A14-B744-E5D8-2276-8CFF16748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D92DB4-6C91-781D-3B4B-33FA400C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00C0F4-683C-2BBE-8F71-851AAF448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8C95E48-8B42-7635-DC0D-D964935CC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B7C758E-E5A2-6C15-F3DD-AC74EE2D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A90066-89DF-56F0-63D6-2F4D09311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9CDDDF-0BC6-DA47-9C20-42BB6233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9A47CA-2F1D-E190-549E-88A1C12E7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1701C5-4DEA-92B9-5A8D-2FD0B0FF1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18A845-2B59-6C4A-91BD-F5DC53700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061EDC6-F80E-688F-BEE5-C0D0E10D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735AA4-58F3-0FE1-5E8A-F3C9EBC75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871BA3-8BB6-E99B-BF66-0BD2EABD5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8A78F8-981A-4DAB-62E8-A5E76083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7ACFE5E-035C-15D4-9AD5-538084497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B4EEFD-3475-2642-6B07-445C698C8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6D0F4A-141C-C1B7-CAC5-757336AD8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C0A86D3-C061-DC76-7B88-CD13B429B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F391C6F-BC60-5A72-EA75-CDB925081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35E4FA8-C027-A410-68E7-D055BF9B5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615E6B-52C7-A540-440A-2A8ABA469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2414C6-9166-43AF-47C3-1D8FA01C6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60B77CB-7C3F-AAD6-1147-692E04349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E05BE6-8409-89B0-C07C-E899F5429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13E610C-335E-95EA-14A0-50A503A68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318450E8-5F2D-53A9-ADC4-EBF71BDB7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6AA4E-C0A1-A208-DFDE-A20593B71008}"/>
              </a:ext>
            </a:extLst>
          </p:cNvPr>
          <p:cNvSpPr txBox="1"/>
          <p:nvPr/>
        </p:nvSpPr>
        <p:spPr>
          <a:xfrm>
            <a:off x="749753" y="676275"/>
            <a:ext cx="49311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3 Power query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What is cleaning data</a:t>
            </a:r>
            <a:endParaRPr lang="th-TH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BFBBB-4944-EB8B-7A75-9B00DBDFC79B}"/>
              </a:ext>
            </a:extLst>
          </p:cNvPr>
          <p:cNvSpPr txBox="1"/>
          <p:nvPr/>
        </p:nvSpPr>
        <p:spPr>
          <a:xfrm>
            <a:off x="952583" y="1971438"/>
            <a:ext cx="90840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Solve issue about: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 1. Null value – </a:t>
            </a: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N/A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 2. False data type –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Column 1,200,5000 but this is text type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 3. Manage format –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Transform to long format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 4. replace value –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Change to another word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 5. Categorize group –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 -&gt; Female, M -&gt; Male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 6. Whitespace –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“ Hello world    “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 7. Inconsistent –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BKK, Bangkok, </a:t>
            </a:r>
            <a:r>
              <a:rPr lang="th-TH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กรุงเทพ</a:t>
            </a:r>
            <a:endParaRPr lang="en-US" sz="1600" dirty="0">
              <a:solidFill>
                <a:schemeClr val="bg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E1095-5B3A-2A85-251F-4AFEF1419CC2}"/>
              </a:ext>
            </a:extLst>
          </p:cNvPr>
          <p:cNvSpPr txBox="1"/>
          <p:nvPr/>
        </p:nvSpPr>
        <p:spPr>
          <a:xfrm>
            <a:off x="6304371" y="1572037"/>
            <a:ext cx="56021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48A6A7"/>
                </a:highlight>
                <a:latin typeface="Consolas" panose="020B0609020204030204" pitchFamily="49" charset="0"/>
              </a:rPr>
              <a:t>We lost the time </a:t>
            </a:r>
            <a:r>
              <a:rPr lang="en-US" sz="2800" b="1" dirty="0">
                <a:solidFill>
                  <a:schemeClr val="bg1"/>
                </a:solidFill>
                <a:highlight>
                  <a:srgbClr val="48A6A7"/>
                </a:highlight>
                <a:latin typeface="Consolas" panose="020B0609020204030204" pitchFamily="49" charset="0"/>
              </a:rPr>
              <a:t>50-80% </a:t>
            </a:r>
            <a:endParaRPr lang="en-US" sz="2000" b="1" dirty="0">
              <a:solidFill>
                <a:schemeClr val="bg1"/>
              </a:solidFill>
              <a:highlight>
                <a:srgbClr val="48A6A7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highlight>
                  <a:srgbClr val="48A6A7"/>
                </a:highlight>
                <a:latin typeface="Consolas" panose="020B0609020204030204" pitchFamily="49" charset="0"/>
              </a:rPr>
              <a:t>of the project about cleaning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47A62-0170-3E76-8945-1F787F4E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95" y="4278150"/>
            <a:ext cx="4999364" cy="163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98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6E59-B740-689A-1D2E-9F8094D90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8E4DFD-B753-D336-A98E-059034C5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425287-E6BB-13F7-3A39-57437928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194726-FF81-4F17-EB10-FF75C9165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34820E-E53A-9BC6-273A-7A1D2DC5B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DFC0D9B-3534-0FFA-1AAC-1C2E71026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FA4170-5919-59E8-C019-562A532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1824C8-4D10-FF78-BDD5-83E1EB541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887630A-DE8B-5487-73C2-9624E9802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180FBF-B817-7B15-D168-377E48073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24F809A-51A1-3FFD-066D-22D0AA08E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F483CF-9389-90D8-D427-2AEF2F65F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79F72CF-1FB3-4F19-9F84-FDB4C502A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417C7D-7709-7FB8-814F-405790595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466864-3A21-281B-77F7-B54B20945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79D7BEF-B2DE-5F14-7A9D-00C2C4F5E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61B9492-E88E-C744-FE0B-F2B8BCD48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B912C9-370B-AD8F-A604-D3C47DC2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4D3796E-F5A9-04A4-95AA-CE10C792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A0DA84-B96F-5B95-C5AF-D3A8CB136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8B81CC8-D7F6-FAB4-5C9B-430B3A417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B67855-8545-D9F2-9416-BFBCE771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EB3AEF1-4079-D7E9-8C3C-6B11D8DB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879B379-9D67-43DB-E616-61496ED47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876F1C-BFF7-2D4D-2106-A3CCFD41A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5B2A93C-143B-011C-C383-80E5C559D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670940-D294-6F4C-7C9B-3B8D7773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A3D2903F-D6F9-7AF1-CD08-DC4933962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755F2-7D81-9859-2D9F-24629834D831}"/>
              </a:ext>
            </a:extLst>
          </p:cNvPr>
          <p:cNvSpPr txBox="1"/>
          <p:nvPr/>
        </p:nvSpPr>
        <p:spPr>
          <a:xfrm>
            <a:off x="749753" y="676275"/>
            <a:ext cx="49311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3 Power query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Extract data</a:t>
            </a:r>
            <a:endParaRPr lang="th-TH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E18C4-B63D-8850-96C4-95E518B61655}"/>
              </a:ext>
            </a:extLst>
          </p:cNvPr>
          <p:cNvSpPr txBox="1"/>
          <p:nvPr/>
        </p:nvSpPr>
        <p:spPr>
          <a:xfrm>
            <a:off x="3793546" y="5391160"/>
            <a:ext cx="7850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Able to import data from others Excel file!!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0EDA98-AF12-8DA1-3166-8C8DB9A1C337}"/>
              </a:ext>
            </a:extLst>
          </p:cNvPr>
          <p:cNvSpPr txBox="1"/>
          <p:nvPr/>
        </p:nvSpPr>
        <p:spPr>
          <a:xfrm>
            <a:off x="770643" y="2109517"/>
            <a:ext cx="103291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You can extract data from multiple source such as 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Excel, Folder(xlsx &amp; csv) , Table range, Database, Website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6FE07-1587-D374-E4C3-CF20E1DE8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76" y="3459771"/>
            <a:ext cx="5334743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6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C45ED-8A0A-1DB7-ED8A-8AE265D7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B13B39-04F6-6557-0496-BDA559D2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5F4E57-B932-0C2F-C0BF-8776341B3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EA9683-5DEE-51E0-BE5F-86F2CA3AB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BC7C00-50D8-D8F7-912C-6DE7497DA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9EC42F-3E10-E4B5-BBEA-3F37B9B2D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B272DE-7F08-DAFE-A877-2822437DB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74F6A-3097-0153-51BF-68D3EDFC9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32C603-4FDD-611E-640D-E33403C97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8DDB376-6BC5-9634-8C09-E41F0839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4F828E3-9BB7-C90B-24D0-79BAC7545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8F8822-5C07-79CB-4BD4-20BD192D7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38CEB8-3430-916E-D605-D217D70D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F9241B-AACC-0A6B-9CE2-7FFD7EACF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B76E56-6F0F-5F4E-D44C-046C88A1A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BBAEE44-C9C0-373E-1612-C97138D62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3FB1719-DFB8-1A27-B835-150A803AC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E46CDF-3D22-2729-8F8F-BAA4B676E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07DF3-A05D-ED9B-A52D-54DA630F9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59887C-3118-31C8-ED90-BB51E32D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C0B198-97CE-6375-8C89-AEB2F9420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898B4EC-C6AF-8ED7-6024-F2133F9FB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CEE772-DB30-7F73-D05B-A9CB62DE9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6ECC65-FEBE-BC62-E725-BDE23042B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88AA0-542B-3210-833A-3B4CDA940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7F0BC5-5CFE-5BA1-02F2-FB778E61A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0E7F84-5040-CC88-7168-2CB2BB9D0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4AB22F8E-846A-4B41-AD33-DF0CA4219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D67DB-1523-63E3-7516-507257E087FA}"/>
              </a:ext>
            </a:extLst>
          </p:cNvPr>
          <p:cNvSpPr txBox="1"/>
          <p:nvPr/>
        </p:nvSpPr>
        <p:spPr>
          <a:xfrm>
            <a:off x="749753" y="676275"/>
            <a:ext cx="49311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3 Power query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Transformation data***</a:t>
            </a:r>
            <a:endParaRPr lang="th-TH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7ECA2-F2F1-8B0A-BA7E-001B86773178}"/>
              </a:ext>
            </a:extLst>
          </p:cNvPr>
          <p:cNvSpPr txBox="1"/>
          <p:nvPr/>
        </p:nvSpPr>
        <p:spPr>
          <a:xfrm>
            <a:off x="5639093" y="5782330"/>
            <a:ext cx="7850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Be careful about data type in each column.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80AE3-70DF-B999-A115-7FE58984247D}"/>
              </a:ext>
            </a:extLst>
          </p:cNvPr>
          <p:cNvSpPr txBox="1"/>
          <p:nvPr/>
        </p:nvSpPr>
        <p:spPr>
          <a:xfrm>
            <a:off x="1033789" y="1957680"/>
            <a:ext cx="611259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Function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 - Delete row and column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 - Add column(custom, condition)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 - Use first row header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 - Replace value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 - Remove duplicate value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 - Add column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 - Unpivot table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 - Append &amp; Merge table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91BCB-1F3F-ADCA-4195-129EEB2302B9}"/>
              </a:ext>
            </a:extLst>
          </p:cNvPr>
          <p:cNvSpPr txBox="1"/>
          <p:nvPr/>
        </p:nvSpPr>
        <p:spPr>
          <a:xfrm>
            <a:off x="5625353" y="5155144"/>
            <a:ext cx="7850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Focus on valuable data in your project.</a:t>
            </a:r>
          </a:p>
        </p:txBody>
      </p:sp>
      <p:pic>
        <p:nvPicPr>
          <p:cNvPr id="2050" name="Picture 2" descr="Power Query Overview: An Introduction to Excel's Most Powerful Data Tool -  Excel Campus">
            <a:extLst>
              <a:ext uri="{FF2B5EF4-FFF2-40B4-BE49-F238E27FC236}">
                <a16:creationId xmlns:a16="http://schemas.microsoft.com/office/drawing/2014/main" id="{F3168975-67AD-A459-1571-350C8214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88" y="1769531"/>
            <a:ext cx="3869558" cy="300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024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2B410-83D4-B6C2-80D7-1B3CF7F0A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C434E4-D594-9DBB-4434-A571F6E0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753403-D8DF-FA9B-CA06-9F4D31B3F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1D5785-533A-6393-4C62-0A1758B4F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FAE350-9331-64F7-6281-C36C47998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4C2C997-8C95-A29C-66B8-B438ADAF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56A7996-F427-5CBC-0225-777298255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7CF74F-0374-7C36-6D54-C133C7522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67A65D-B97D-9F8A-7088-EFE6CA11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2A3EC3-C33F-B0BB-49FA-A45DE005C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E7B0D8A-9E3D-FF9E-F4F2-795E185C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B28A66-4D07-1696-6421-6D22CB4FF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1F2ABA-9D38-CCF7-DB09-183AACA88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C1339F-60B5-CBD0-AA20-199B607C8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B4D1DB-BE82-FD8B-318D-CEED0A59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AC74DB6-7A57-6BA5-194B-B40E7864F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FA9CD14-54C7-D099-7DA1-D1775389D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8A5112-6C2C-F15D-2FA1-CD3457FB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331C15-583D-6DE0-B504-47FFEE39E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405F896-E483-588A-7DBE-92C8A87A5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DA0FD0-21FB-EF79-B38F-F91F096B82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0C74BA-4C87-6B5C-95CF-9123401E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29777F-A5E3-B098-FC66-9D0CF8AA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875C05-F913-38FB-B18A-AB26397B0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69B2CD-9468-BD99-05DD-322EAAF2C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77B719-954E-1B00-856D-080B49F5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279DF16-4FCF-17A8-7F19-0E04CBE37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F0A7C33-3117-FAB1-9261-3FA42AD30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CCE14-529E-3604-0DB9-EF7A6B7F4965}"/>
              </a:ext>
            </a:extLst>
          </p:cNvPr>
          <p:cNvSpPr txBox="1"/>
          <p:nvPr/>
        </p:nvSpPr>
        <p:spPr>
          <a:xfrm>
            <a:off x="749753" y="676275"/>
            <a:ext cx="49311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3 Power query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Load data</a:t>
            </a:r>
            <a:endParaRPr lang="th-TH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Power Query close and load to greyed out • AuditExcel.co.za">
            <a:extLst>
              <a:ext uri="{FF2B5EF4-FFF2-40B4-BE49-F238E27FC236}">
                <a16:creationId xmlns:a16="http://schemas.microsoft.com/office/drawing/2014/main" id="{8D7E9654-642B-A2E9-CA80-A903A5E22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10" y="1799953"/>
            <a:ext cx="6358562" cy="400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D9CD1-2B7E-B3FA-28CE-E30FCBE1456F}"/>
              </a:ext>
            </a:extLst>
          </p:cNvPr>
          <p:cNvSpPr txBox="1"/>
          <p:nvPr/>
        </p:nvSpPr>
        <p:spPr>
          <a:xfrm>
            <a:off x="6361661" y="4989535"/>
            <a:ext cx="5260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</a:rPr>
              <a:t>Able to refresh data then that updated 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</a:rPr>
              <a:t>reference extracting sources</a:t>
            </a:r>
          </a:p>
        </p:txBody>
      </p:sp>
    </p:spTree>
    <p:extLst>
      <p:ext uri="{BB962C8B-B14F-4D97-AF65-F5344CB8AC3E}">
        <p14:creationId xmlns:p14="http://schemas.microsoft.com/office/powerpoint/2010/main" val="3820807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617CC-A1CD-8177-0906-3FB663341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0F301-8A9C-1BB5-2D30-C4714BC1A4FE}"/>
              </a:ext>
            </a:extLst>
          </p:cNvPr>
          <p:cNvSpPr txBox="1"/>
          <p:nvPr/>
        </p:nvSpPr>
        <p:spPr>
          <a:xfrm>
            <a:off x="1248933" y="895350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</a:rPr>
              <a:t>Homework</a:t>
            </a:r>
            <a:endParaRPr lang="en-US" sz="2000" b="1" dirty="0">
              <a:highlight>
                <a:srgbClr val="FF00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A640762-2401-D8DF-1DDE-A2DE5233AF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05060" y="267586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58E6-C580-41AD-D2AE-5A6A46DA0E03}"/>
              </a:ext>
            </a:extLst>
          </p:cNvPr>
          <p:cNvSpPr txBox="1"/>
          <p:nvPr/>
        </p:nvSpPr>
        <p:spPr>
          <a:xfrm>
            <a:off x="4024966" y="797478"/>
            <a:ext cx="6140499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onsolas" panose="020B0609020204030204" pitchFamily="49" charset="0"/>
              </a:rPr>
              <a:t>📌 </a:t>
            </a:r>
            <a:r>
              <a:rPr lang="en-US" sz="2000" dirty="0">
                <a:latin typeface="Consolas" panose="020B0609020204030204" pitchFamily="49" charset="0"/>
              </a:rPr>
              <a:t>Excel project 10/2/2025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Info: </a:t>
            </a:r>
          </a:p>
          <a:p>
            <a:r>
              <a:rPr lang="th-TH" sz="2000" dirty="0">
                <a:latin typeface="Consolas" panose="020B0609020204030204" pitchFamily="49" charset="0"/>
              </a:rPr>
              <a:t>รายการสั่งซื้อสินค้าของ </a:t>
            </a:r>
            <a:r>
              <a:rPr lang="en-US" sz="2000" dirty="0">
                <a:latin typeface="Consolas" panose="020B0609020204030204" pitchFamily="49" charset="0"/>
              </a:rPr>
              <a:t>Supermarket </a:t>
            </a:r>
            <a:r>
              <a:rPr lang="th-TH" sz="2000" dirty="0">
                <a:latin typeface="Consolas" panose="020B0609020204030204" pitchFamily="49" charset="0"/>
              </a:rPr>
              <a:t>แห่งหนึ่ง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United States</a:t>
            </a:r>
          </a:p>
          <a:p>
            <a:r>
              <a:rPr lang="en-US" sz="2000" dirty="0"/>
              <a:t> 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Objective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2000" dirty="0">
                <a:latin typeface="Consolas" panose="020B0609020204030204" pitchFamily="49" charset="0"/>
              </a:rPr>
              <a:t>อธิบายถึงสถานการณ์ในปัจจุบันของบริษัท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2000" dirty="0">
                <a:latin typeface="Consolas" panose="020B0609020204030204" pitchFamily="49" charset="0"/>
              </a:rPr>
              <a:t>ต้องการเพิ่มยอดขาย 20% ให้กับบริษัทในปี 2018</a:t>
            </a:r>
            <a:endParaRPr lang="en-US" sz="2000" dirty="0"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</a:endParaRPr>
          </a:p>
          <a:p>
            <a:r>
              <a:rPr lang="th-TH" sz="2000" dirty="0">
                <a:latin typeface="Consolas" panose="020B0609020204030204" pitchFamily="49" charset="0"/>
              </a:rPr>
              <a:t>คำใบ้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2000" dirty="0">
                <a:latin typeface="Consolas" panose="020B0609020204030204" pitchFamily="49" charset="0"/>
              </a:rPr>
              <a:t>ควรมีข้อมูลอะไรบ้างที่จะเอามาวิเคราะห์เพื่อหาจุดขายของเรา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2000" dirty="0">
                <a:latin typeface="Consolas" panose="020B0609020204030204" pitchFamily="49" charset="0"/>
              </a:rPr>
              <a:t>เราจะต้อง </a:t>
            </a:r>
            <a:r>
              <a:rPr lang="en-US" sz="2000" dirty="0">
                <a:latin typeface="Consolas" panose="020B0609020204030204" pitchFamily="49" charset="0"/>
              </a:rPr>
              <a:t>Take action </a:t>
            </a:r>
            <a:r>
              <a:rPr lang="th-TH" sz="2000" dirty="0">
                <a:latin typeface="Consolas" panose="020B0609020204030204" pitchFamily="49" charset="0"/>
              </a:rPr>
              <a:t>อะไรจากข้อมูลที่เรานำเสนอ</a:t>
            </a:r>
          </a:p>
          <a:p>
            <a:endParaRPr lang="th-TH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46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4B423-8ABB-3921-3FC8-FFD8EF039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CEB7DF-01E7-33B2-F30F-799A40620B79}"/>
              </a:ext>
            </a:extLst>
          </p:cNvPr>
          <p:cNvSpPr txBox="1"/>
          <p:nvPr/>
        </p:nvSpPr>
        <p:spPr>
          <a:xfrm>
            <a:off x="1105060" y="53532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Homework:</a:t>
            </a:r>
            <a:r>
              <a:rPr lang="en-US" sz="2800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Detail of Excel project</a:t>
            </a:r>
            <a:endParaRPr lang="en-US" sz="1800" b="1" dirty="0">
              <a:latin typeface="Consolas" panose="020B0609020204030204" pitchFamily="49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1A38AEA-73C7-AD90-3822-318C168201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05060" y="267586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730DC-1F7F-33B2-60A8-CF221226BD2C}"/>
              </a:ext>
            </a:extLst>
          </p:cNvPr>
          <p:cNvSpPr txBox="1"/>
          <p:nvPr/>
        </p:nvSpPr>
        <p:spPr>
          <a:xfrm>
            <a:off x="789081" y="1501488"/>
            <a:ext cx="47671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Row.ID</a:t>
            </a:r>
            <a:r>
              <a:rPr lang="en-US" dirty="0"/>
              <a:t> – </a:t>
            </a:r>
            <a:r>
              <a:rPr lang="th-TH" dirty="0"/>
              <a:t>รหัสของแถวข้อมูล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Order.ID</a:t>
            </a:r>
            <a:r>
              <a:rPr lang="en-US" dirty="0"/>
              <a:t> – </a:t>
            </a:r>
            <a:r>
              <a:rPr lang="th-TH" dirty="0"/>
              <a:t>รหัสคำสั่งซื้อ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Order.Date</a:t>
            </a:r>
            <a:r>
              <a:rPr lang="en-US" dirty="0"/>
              <a:t> – </a:t>
            </a:r>
            <a:r>
              <a:rPr lang="th-TH" dirty="0"/>
              <a:t>วันที่สั่งซื้อสินค้า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Ship.Date</a:t>
            </a:r>
            <a:r>
              <a:rPr lang="en-US" dirty="0"/>
              <a:t> – </a:t>
            </a:r>
            <a:r>
              <a:rPr lang="th-TH" dirty="0"/>
              <a:t>วันที่จัดส่งสินค้า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Ship.Mode</a:t>
            </a:r>
            <a:r>
              <a:rPr lang="en-US" dirty="0"/>
              <a:t> – </a:t>
            </a:r>
            <a:r>
              <a:rPr lang="th-TH" dirty="0"/>
              <a:t>วิธีการจัดส่งสินค้า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Customer.ID</a:t>
            </a:r>
            <a:r>
              <a:rPr lang="en-US" dirty="0"/>
              <a:t> – </a:t>
            </a:r>
            <a:r>
              <a:rPr lang="th-TH" dirty="0"/>
              <a:t>รหัสลูกค้า (ใช้ระบุแต่ละลูกค้าโดยเฉพาะ)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Customer.Name</a:t>
            </a:r>
            <a:r>
              <a:rPr lang="en-US" dirty="0"/>
              <a:t> – </a:t>
            </a:r>
            <a:r>
              <a:rPr lang="th-TH" dirty="0"/>
              <a:t>ชื่อลูกค้า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Segment</a:t>
            </a:r>
            <a:r>
              <a:rPr lang="en-US" dirty="0"/>
              <a:t> – </a:t>
            </a:r>
            <a:r>
              <a:rPr lang="th-TH" dirty="0"/>
              <a:t>กลุ่มลูกค้า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Country</a:t>
            </a:r>
            <a:r>
              <a:rPr lang="en-US" dirty="0"/>
              <a:t> – </a:t>
            </a:r>
            <a:r>
              <a:rPr lang="th-TH" dirty="0"/>
              <a:t>ประเทศที่ทำการขายหรือส่งสินค้า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City</a:t>
            </a:r>
            <a:r>
              <a:rPr lang="en-US" dirty="0"/>
              <a:t> – </a:t>
            </a:r>
            <a:r>
              <a:rPr lang="th-TH" dirty="0"/>
              <a:t>เมืองที่ทำการขายหรือส่งสินค้า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State</a:t>
            </a:r>
            <a:r>
              <a:rPr lang="en-US" dirty="0"/>
              <a:t> – </a:t>
            </a:r>
            <a:r>
              <a:rPr lang="th-TH" dirty="0"/>
              <a:t>รัฐ/จังหวัดที่ทำการขายหรือส่งสินค้า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Postal.Code</a:t>
            </a:r>
            <a:r>
              <a:rPr lang="en-US" dirty="0"/>
              <a:t> – </a:t>
            </a:r>
            <a:r>
              <a:rPr lang="th-TH" dirty="0"/>
              <a:t>รหัสไปรษณีย์ของสถานที่ส่งสินค้า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Region</a:t>
            </a:r>
            <a:r>
              <a:rPr lang="en-US" dirty="0"/>
              <a:t> – </a:t>
            </a:r>
            <a:r>
              <a:rPr lang="th-TH" dirty="0"/>
              <a:t>ภูมิภาคที่เกี่ยวข้องกับคำสั่งซื้อ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33853-E3ED-3734-0FC0-9F3F428C0025}"/>
              </a:ext>
            </a:extLst>
          </p:cNvPr>
          <p:cNvSpPr txBox="1"/>
          <p:nvPr/>
        </p:nvSpPr>
        <p:spPr>
          <a:xfrm>
            <a:off x="5665360" y="1305341"/>
            <a:ext cx="67171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u="sng" dirty="0"/>
              <a:t>ข้อมูลสินค้า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Product.ID</a:t>
            </a:r>
            <a:r>
              <a:rPr lang="en-US" dirty="0"/>
              <a:t> – </a:t>
            </a:r>
            <a:r>
              <a:rPr lang="th-TH" dirty="0"/>
              <a:t>รหัสสินค้า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Category</a:t>
            </a:r>
            <a:r>
              <a:rPr lang="en-US" dirty="0"/>
              <a:t> – </a:t>
            </a:r>
            <a:r>
              <a:rPr lang="th-TH" dirty="0"/>
              <a:t>ประเภทสินค้าหลัก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Sub.Category</a:t>
            </a:r>
            <a:r>
              <a:rPr lang="en-US" dirty="0"/>
              <a:t> – </a:t>
            </a:r>
            <a:r>
              <a:rPr lang="th-TH" dirty="0"/>
              <a:t>หมวดหมู่ย่อยของสินค้า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Product.Name</a:t>
            </a:r>
            <a:r>
              <a:rPr lang="en-US" dirty="0"/>
              <a:t> – </a:t>
            </a:r>
            <a:r>
              <a:rPr lang="th-TH" dirty="0"/>
              <a:t>ชื่อสินค้า</a:t>
            </a:r>
            <a:endParaRPr lang="en-US" dirty="0"/>
          </a:p>
          <a:p>
            <a:endParaRPr lang="th-TH" dirty="0"/>
          </a:p>
          <a:p>
            <a:r>
              <a:rPr lang="th-TH" b="1" u="sng" dirty="0"/>
              <a:t>ข้อมูลยอดขายและต้นทุน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Sales</a:t>
            </a:r>
            <a:r>
              <a:rPr lang="en-US" dirty="0"/>
              <a:t> – </a:t>
            </a:r>
            <a:r>
              <a:rPr lang="th-TH" dirty="0"/>
              <a:t>รายได้จากการขายสินค้ารายการนั้น (ก่อนหักต้นทุนและส่วนลด)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Quantity</a:t>
            </a:r>
            <a:r>
              <a:rPr lang="en-US" dirty="0"/>
              <a:t> – </a:t>
            </a:r>
            <a:r>
              <a:rPr lang="th-TH" dirty="0"/>
              <a:t>จำนวนสินค้าที่ขาย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Discount</a:t>
            </a:r>
            <a:r>
              <a:rPr lang="en-US" dirty="0"/>
              <a:t> – </a:t>
            </a:r>
            <a:r>
              <a:rPr lang="th-TH" dirty="0"/>
              <a:t>ส่วนลดที่ใช้กับรายการสินค้านั้น (%)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Total Profit</a:t>
            </a:r>
            <a:r>
              <a:rPr lang="en-US" dirty="0"/>
              <a:t> – </a:t>
            </a:r>
            <a:r>
              <a:rPr lang="th-TH" dirty="0"/>
              <a:t>กำไรจากการขายสินค้า</a:t>
            </a:r>
            <a:r>
              <a:rPr lang="en-US" dirty="0"/>
              <a:t> </a:t>
            </a:r>
            <a:r>
              <a:rPr lang="en-US" sz="1400">
                <a:solidFill>
                  <a:srgbClr val="FF0000"/>
                </a:solidFill>
              </a:rPr>
              <a:t>(Total sale </a:t>
            </a:r>
            <a:r>
              <a:rPr lang="en-US" sz="1400" dirty="0">
                <a:solidFill>
                  <a:srgbClr val="FF0000"/>
                </a:solidFill>
              </a:rPr>
              <a:t>– total discount – total cost)</a:t>
            </a:r>
            <a:endParaRPr lang="th-TH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Total Sale</a:t>
            </a:r>
            <a:r>
              <a:rPr lang="en-US" dirty="0"/>
              <a:t> – </a:t>
            </a:r>
            <a:r>
              <a:rPr lang="th-TH" dirty="0"/>
              <a:t>ยอดขายทั้งหมด</a:t>
            </a:r>
            <a:r>
              <a:rPr lang="en-US" dirty="0"/>
              <a:t> (</a:t>
            </a:r>
            <a:r>
              <a:rPr lang="th-TH" dirty="0"/>
              <a:t>ยังไม่ได้หักส่วนลด</a:t>
            </a:r>
            <a:r>
              <a:rPr lang="en-US" dirty="0"/>
              <a:t>)</a:t>
            </a:r>
            <a:endParaRPr lang="th-TH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Total Discount</a:t>
            </a:r>
            <a:r>
              <a:rPr lang="en-US" dirty="0"/>
              <a:t> – </a:t>
            </a:r>
            <a:r>
              <a:rPr lang="th-TH" dirty="0"/>
              <a:t>จำนวนเงินที่ลดให้จากราคาปกติ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Cost per One</a:t>
            </a:r>
            <a:r>
              <a:rPr lang="en-US" dirty="0"/>
              <a:t> – </a:t>
            </a:r>
            <a:r>
              <a:rPr lang="th-TH" dirty="0"/>
              <a:t>ต้นทุนของสินค้าต่อหน่วย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Total Cost</a:t>
            </a:r>
            <a:r>
              <a:rPr lang="en-US" dirty="0"/>
              <a:t> – </a:t>
            </a:r>
            <a:r>
              <a:rPr lang="th-TH" dirty="0"/>
              <a:t>ต้นทุนรวมของสินค้าทั้งหมดในออเดอร์นั้น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36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6F56E-ACFB-326E-66EB-76E046BFF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CF6451-2BD1-8868-3B64-A473900F3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3A39CD-6865-312D-92E7-227EDF632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A45D5E-0A60-F920-CFC0-E5722B396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D961F5-93E9-64B5-7205-83FB9D2AB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013E431-3B83-33B9-60F5-C42F25075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C1CFF7-4883-5408-EDC9-1477F9AF4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31C551B-E13B-4979-08DE-085BB017A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334921-107C-8DC0-21BC-427D20678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E7476F-953C-A93B-177E-DDBA49946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018E086-BD32-9F89-23A4-A568FFDF2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1A5244-A0B7-232A-25BC-2E83B840A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874B5B-9F55-92C0-2D9C-E260175CA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E8EE14-D761-E7A7-65CE-3EE67C8DE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A7926C-2D47-CF59-34FC-BE9406BAD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96C9AA-DEEA-D0BD-1B38-843B5036D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E96668D-911C-226B-E5B2-4CB5D7DBD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4998AE-6953-13F0-5BE5-E5AFAA70B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3BBC51-54CE-AE72-A062-A58CCF8AB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0934292-C3F6-2489-C5A6-4313B6479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E8605CC-28A9-9E1A-DCB6-12F3976E4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CFC91B5-5621-166C-C92C-625A874E8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0F2E70-2B66-D2F6-3866-26318D415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B22265-549A-1FAD-37AD-A41651D06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B626C13-DC11-487A-D625-459FC03F3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C1DCC7-A72C-1565-8555-7DECAC14C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16A8FE-24AB-66C3-3457-3DBAEC092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583DA785-61F7-5AD4-96C9-F7205304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B3CDE7-00D0-567F-85D1-C18D60FC06AF}"/>
              </a:ext>
            </a:extLst>
          </p:cNvPr>
          <p:cNvSpPr/>
          <p:nvPr/>
        </p:nvSpPr>
        <p:spPr>
          <a:xfrm>
            <a:off x="2384612" y="2120245"/>
            <a:ext cx="7329024" cy="22903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5BEFA-A038-A275-6773-CF103D2529DC}"/>
              </a:ext>
            </a:extLst>
          </p:cNvPr>
          <p:cNvSpPr txBox="1"/>
          <p:nvPr/>
        </p:nvSpPr>
        <p:spPr>
          <a:xfrm>
            <a:off x="2654083" y="2326722"/>
            <a:ext cx="702307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</a:t>
            </a:r>
          </a:p>
          <a:p>
            <a:pPr algn="ctr"/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Power BI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03163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3B2B-0D7C-7825-DA9E-37F45F0A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F17BC-01A5-6983-4CE6-FDC066DEB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C7530B-9512-E5A4-C2A7-EDFEB36EF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16866F-C509-B3C0-988A-B7F14E085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0CE534-2A22-558E-E2FD-CFEBECE93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EE12D7-3D14-005B-EF64-0D50287E3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404EFF9-90E8-A555-FFED-AE835AFE8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5D7B77-2E87-2B0A-4B64-EB061B832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785869F-4FE2-4BFB-BE85-261EDDCF0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1628FB-7CD6-298E-EB36-DBE493B4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E92FB6C-4D89-B0E5-A126-F86B633CF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BA4809-D8AE-14E0-F5DF-BCD77096C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CA3A2ED-C4CA-D2CB-3481-178F07A2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B28A41-DBAF-890A-A45E-AE17AB5D1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7A24E7D-945B-D79C-F7F1-A99E9F682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85F8A4-B30F-AA35-14EF-04400EA59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B504E3B-96AE-7438-591D-79998517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0A7B59-07FA-E71A-7B5A-C3767A628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11BE04-341E-BF28-8C09-54568214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03F6001-C307-A221-0B62-DE321C455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7E0BB8B-FE30-C2C8-DBEC-68472B489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ADB6280-9EBE-7D83-E28A-10F3D36A5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F929E3-4A8F-2853-3412-9EC40E310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88C972-8072-9783-3FA7-7618C3967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13E826A-FB79-990E-7AD0-48A6F0459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A8AEBE9-55C5-5514-8723-ED6AD17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C1098A-C82A-CC5D-0C8E-71217E673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436E3F2A-EBBC-384E-0896-EC011DAC6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81D88-CAA8-AC83-383B-53B142ECEC7E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Definition</a:t>
            </a:r>
            <a:endParaRPr lang="th-TH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8C2EF-3198-6BD7-1540-06BCF5913E93}"/>
              </a:ext>
            </a:extLst>
          </p:cNvPr>
          <p:cNvSpPr txBox="1"/>
          <p:nvPr/>
        </p:nvSpPr>
        <p:spPr>
          <a:xfrm>
            <a:off x="838164" y="2505050"/>
            <a:ext cx="106786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Power BI is a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Business Intelligence (BI) tool </a:t>
            </a:r>
          </a:p>
          <a:p>
            <a:endParaRPr lang="en-US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that helps users </a:t>
            </a:r>
            <a:r>
              <a:rPr lang="en-US" sz="2000" b="1" dirty="0">
                <a:solidFill>
                  <a:schemeClr val="bg1"/>
                </a:solidFill>
                <a:highlight>
                  <a:srgbClr val="48A6A7"/>
                </a:highlight>
                <a:latin typeface="Consolas" panose="020B0609020204030204" pitchFamily="49" charset="0"/>
              </a:rPr>
              <a:t>analyze data</a:t>
            </a:r>
            <a:r>
              <a:rPr lang="en-US" sz="2000" dirty="0">
                <a:solidFill>
                  <a:schemeClr val="bg1"/>
                </a:solidFill>
                <a:highlight>
                  <a:srgbClr val="48A6A7"/>
                </a:highlight>
                <a:latin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highlight>
                  <a:srgbClr val="48A6A7"/>
                </a:highlight>
                <a:latin typeface="Consolas" panose="020B0609020204030204" pitchFamily="49" charset="0"/>
              </a:rPr>
              <a:t>create interactive reports and dashboards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highlight>
                  <a:srgbClr val="48A6A7"/>
                </a:highlight>
                <a:latin typeface="Consolas" panose="020B0609020204030204" pitchFamily="49" charset="0"/>
              </a:rPr>
              <a:t>share insights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across organizations</a:t>
            </a:r>
          </a:p>
        </p:txBody>
      </p:sp>
    </p:spTree>
    <p:extLst>
      <p:ext uri="{BB962C8B-B14F-4D97-AF65-F5344CB8AC3E}">
        <p14:creationId xmlns:p14="http://schemas.microsoft.com/office/powerpoint/2010/main" val="2101425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0AD1C-8390-2B42-02B6-20A1FB1B3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5E2E63-BAFA-55FC-BD39-81037852E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2106BD-666E-B7EE-77BD-07F9919E2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2DB6C8-64C1-EBF8-AA00-74650D7D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0AF1D-0D3A-989D-36BD-9AD0806FE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F0CB13-3558-ADDF-0A8C-4BFAB8989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20F4EEE-9874-522A-7427-B4F8973AA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7868F1-E052-DAE4-ED61-A1C899ED9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01F5F0-4D76-FD89-5219-069B76F07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9B6C36-251D-5309-16E2-A4887DEAE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723B1CF-1E61-C63A-DDBE-5009CAC8E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7BC6A9-F61F-7742-E67A-ED5D403F2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44348FF-19D7-1811-3813-380FE6980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1214DF-6674-2B50-A295-B27533A2A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5174FC-DA0A-3A0A-8461-E98EA01FB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A2C3038-C2A0-B25C-97EE-32466AB92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3793BF7-2803-98AF-52A9-99A93E7A9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70682A-EFFD-888B-C2DF-CDB74F192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550F9D-730F-7A81-F448-796476942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0D605F1-8015-26EF-79F2-A7D6E166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98F1042-8685-6AB8-CC7E-1BDAE2E2B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FDF0BE-E5FE-FBFB-F5D3-86A8C51E2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E22606-27E5-856D-E85A-EACB49CAC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D5F8CF0-AE93-094B-B63C-C0F2353D0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B42246D-E0F0-F51A-6E9F-3E966076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66F445-34EA-CB00-2AC5-FE9CD7AE4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9CB71C-CBD8-3F9A-0438-2055D04B3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BF7E8E0-5C88-10C8-FC00-BE715C29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9E4BA-D7DA-E335-1897-4B8C330149EF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Key Feature</a:t>
            </a:r>
            <a:endParaRPr lang="th-TH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C98275-67B9-F80C-14C6-DFA1718F26AA}"/>
              </a:ext>
            </a:extLst>
          </p:cNvPr>
          <p:cNvSpPr txBox="1"/>
          <p:nvPr/>
        </p:nvSpPr>
        <p:spPr>
          <a:xfrm>
            <a:off x="801197" y="2313698"/>
            <a:ext cx="626660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1.Connect to multiple data source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2.Transform and clean data (ETL process)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3.Create interactive dashboards and reports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4.Automate data refresh (Scheduled Refresh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5.Share reports online (Power BI Service))</a:t>
            </a:r>
            <a:endParaRPr lang="th-TH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AutoShape 10" descr="Dashboard-Image-Final">
            <a:extLst>
              <a:ext uri="{FF2B5EF4-FFF2-40B4-BE49-F238E27FC236}">
                <a16:creationId xmlns:a16="http://schemas.microsoft.com/office/drawing/2014/main" id="{3B7F2D3F-849A-5DAA-32BE-F6299F49FA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655839" cy="36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1EDBADC-5137-9546-C9D8-DFC942BA2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30" y="1859631"/>
            <a:ext cx="5720114" cy="37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84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E7BF2-DDA9-88F6-EB02-393E8498E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cartoon of a person&#10;&#10;Description automatically generated">
            <a:extLst>
              <a:ext uri="{FF2B5EF4-FFF2-40B4-BE49-F238E27FC236}">
                <a16:creationId xmlns:a16="http://schemas.microsoft.com/office/drawing/2014/main" id="{74ADEDFF-7FEC-E2DD-0D8B-B7FEB3F06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9" y="3593318"/>
            <a:ext cx="9721657" cy="250332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1D0669-A8E6-9265-B5BF-FE05ECA666A9}"/>
              </a:ext>
            </a:extLst>
          </p:cNvPr>
          <p:cNvSpPr txBox="1"/>
          <p:nvPr/>
        </p:nvSpPr>
        <p:spPr>
          <a:xfrm>
            <a:off x="1116511" y="1859937"/>
            <a:ext cx="9535019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Conference with business users to get the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requirements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Understanding objective of project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Extract data from multiple source such as Excel, SQL server, </a:t>
            </a:r>
            <a:b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ERP, Social media Cleaning and analysis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Create presentation to stakeholders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001B1-397D-330F-C8C7-A34032CF6419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Role of data analyst in company</a:t>
            </a:r>
          </a:p>
        </p:txBody>
      </p:sp>
    </p:spTree>
    <p:extLst>
      <p:ext uri="{BB962C8B-B14F-4D97-AF65-F5344CB8AC3E}">
        <p14:creationId xmlns:p14="http://schemas.microsoft.com/office/powerpoint/2010/main" val="3087967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95A88-D2E6-6F40-B8C9-1DC296F45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50D869-EE2F-FF39-87CB-F646C344E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D94310-6A67-DF0E-1575-98508767D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47C4C7-A656-12AE-3880-92EC602E6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FFB5C5-99EC-CC91-54C1-C493B3127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E3B398-BF02-0A48-7AF5-FA3BD49B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4FF083-E1FC-13E3-F524-9A8BF414C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41312D-5D69-ADC4-DB66-737193BF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9C6D9CD-C703-42CF-4CF7-AFEE29617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C14BB7-AE64-E1EF-A49A-AB18E8D91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372AAC4-5CA8-EFEF-5D47-59BE184CC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39086F-44CA-D7F9-8D81-25481CF56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283345E-390C-799F-022C-A23817356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00AA30-7F6F-E4EC-588E-4AC21838C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B910AA-25CE-352E-78F3-323B57489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3165E07-37E9-052B-67C9-947EDD9C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E4F6EF1-BCE9-77E3-71B2-78BE0DFE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CFD428-8CAF-703A-E6BC-C8C7B6FD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9B7116B-2806-6FF6-D18F-095B1A777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69FD07-FB45-C44A-3386-87D5D25E0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D7C817-9469-3115-558C-BEDCF44E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40EEFBB-AED5-CFF6-D3D3-E6C07200C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C7511D-9EA9-F929-1EA4-FB72A87B5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0104BF-44A6-15B2-463C-AD7777A4E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AE0C93-ED1B-9408-4218-0FE28BC16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BE5FA4-8E93-9843-5612-D993996F8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CE9BEE1-2B50-3F51-B980-47E0BE53C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5BEF6EC-38E0-DBA6-F552-2A57286ED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70BB7-0E54-99E3-C088-F3BD5BB04633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Component</a:t>
            </a:r>
            <a:endParaRPr lang="th-TH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D2EFB-8029-676D-84CB-9ADD5192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30" y="2176884"/>
            <a:ext cx="3116085" cy="1730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B4153-BBED-775F-4CD5-AFDAF65EFABF}"/>
              </a:ext>
            </a:extLst>
          </p:cNvPr>
          <p:cNvSpPr txBox="1"/>
          <p:nvPr/>
        </p:nvSpPr>
        <p:spPr>
          <a:xfrm>
            <a:off x="952157" y="1781653"/>
            <a:ext cx="1925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1.Report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D00D3-D9F2-EAE2-CA5F-2419F8BADFE1}"/>
              </a:ext>
            </a:extLst>
          </p:cNvPr>
          <p:cNvSpPr txBox="1"/>
          <p:nvPr/>
        </p:nvSpPr>
        <p:spPr>
          <a:xfrm>
            <a:off x="952157" y="4098555"/>
            <a:ext cx="1925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2.Table view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A58D6D8-32F3-3FAA-DE3F-C7FC07E7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29" y="4556543"/>
            <a:ext cx="4583623" cy="17789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849AE2-9452-F93A-311C-4C368E9FCD1C}"/>
              </a:ext>
            </a:extLst>
          </p:cNvPr>
          <p:cNvSpPr txBox="1"/>
          <p:nvPr/>
        </p:nvSpPr>
        <p:spPr>
          <a:xfrm>
            <a:off x="6882271" y="2133867"/>
            <a:ext cx="1925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3.Model view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3A54C40-DDA9-3D17-9691-0B8F622C6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895" y="2472423"/>
            <a:ext cx="4106504" cy="27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77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E6611-BC27-822E-A2E4-FB09716F6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585323-2366-10FA-DBEA-EF1FE9E40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11A72-D91D-F6B1-FD9E-7D8A452E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6CC3C9-1455-3109-198B-0B39F771E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19F4B6-D667-19AD-0784-1A00C67FD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956527-77D0-3F43-B75C-5DEA4DBCE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4CAED3E-C052-9423-CE33-0590F1953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09FB6F-2A0F-1216-2915-D7BC06D46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C94DCE9-23C0-F9EE-93C5-2F764A89C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C42B43-A1DF-8766-C84B-29C4F46A1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5ECA5-5AB2-6CBF-D02F-EFDB37ABC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13AD7B-A4F5-27C7-F65A-DD059BAC0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3B46C5-0726-8BD4-7F5F-D2D62E9B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0E3AA6-A512-4E9E-6B52-909B1BAD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5B5D7D-3BCD-CFDF-563E-89B99240F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1645B5-F2B8-38D1-3390-BF19E9318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8022402-6428-D35F-CDEC-FCBA61C84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DFCB20-9B46-E1DD-41DB-C2F91774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47C233-B581-B8FC-BDEA-656B23ED6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AB7774-30DA-B91C-74B7-177B6B65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493194-B759-7338-B4F3-4BAE406B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144CF0-93FD-2AC9-4530-30F563AB8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662A3F-6949-5D62-C992-11C2F2447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3BC5AE-199E-00C8-D626-5EB4E28FD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C51E8AB-4BC0-8203-5298-39310C2F8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B3C902-FCDB-5508-1604-BBB647CA9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FF1F1D-597C-FEFC-1620-1C112BDD2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960D36FA-65B4-0B3F-1B12-AAC3953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2F290-4FAC-D9A9-07DE-6BD24E8AA957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Component</a:t>
            </a:r>
            <a:endParaRPr lang="th-TH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9017CC-B136-0943-7C69-5E4654D80EF8}"/>
              </a:ext>
            </a:extLst>
          </p:cNvPr>
          <p:cNvSpPr txBox="1"/>
          <p:nvPr/>
        </p:nvSpPr>
        <p:spPr>
          <a:xfrm>
            <a:off x="1356383" y="1763126"/>
            <a:ext cx="1925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4.Build visual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FA547D5-2C78-82C2-B80B-04BB9599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53" y="2290151"/>
            <a:ext cx="1925455" cy="35521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A27FE71-ADB2-73BC-80B2-841D18BF5919}"/>
              </a:ext>
            </a:extLst>
          </p:cNvPr>
          <p:cNvSpPr txBox="1"/>
          <p:nvPr/>
        </p:nvSpPr>
        <p:spPr>
          <a:xfrm>
            <a:off x="5068212" y="1821183"/>
            <a:ext cx="1925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5.Data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B2CB02C-AA80-F758-7770-E67A5C6A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80" y="2303361"/>
            <a:ext cx="1884695" cy="359952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27D11D0-A8D7-97FE-C4F6-51438D94AD63}"/>
              </a:ext>
            </a:extLst>
          </p:cNvPr>
          <p:cNvSpPr txBox="1"/>
          <p:nvPr/>
        </p:nvSpPr>
        <p:spPr>
          <a:xfrm>
            <a:off x="8763490" y="1798984"/>
            <a:ext cx="1925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6.Filter page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0635700-4753-1A7F-551A-7D14E0733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160" y="2303361"/>
            <a:ext cx="1694967" cy="379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52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DCD0-BF0C-8955-61B2-1A2A01016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A43917-A022-4C52-49B9-051FAFAB2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A4CE49-00E6-5CBB-E716-E771E258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67C2C3-1568-D662-A073-CA03A219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021616-9938-5EAC-559A-7B628D6E0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19482E-D038-7DF4-C066-4F1FDD025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07110D-4BCC-A7E7-2B1E-25CFF6D12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0BC7E57-199F-26B7-6248-8D61CE89A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37BDB5-43FB-92EB-4CBB-D2BF060DD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3BD24B-976B-ED99-226A-163A2F4F6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0894EA0-4F06-1C7D-221A-7B0385FB2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F11496-2DEF-C5A9-A3F0-459DF91DE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6C03CA-EF2D-F669-FE6C-74B4C214E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1A71A7-A965-E555-7D81-FCEFE1C3D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D4425E-C103-7F27-1AA1-7066A1BE7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18A149-A34A-EB85-530C-A93CF4C23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0A28D99-85E3-2CD4-B43B-32CA0CCC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18AAD5-B681-124C-3DFF-F4BD2853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ECB20B-483C-C444-4250-51D94759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146083-2476-639F-D779-FF0593AFC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941144-6F07-284F-B016-EE620406A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7C58D9-FEF3-FF66-2DEC-5FFAAD3C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E232C8-4EEE-2D06-4935-D17E0FCD6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3815643-17D0-4E0C-9871-8C063C5BD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F69DBA-27CC-08B6-537F-6B75698DC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4A26A5-E55D-9CC4-9498-4D7ACBE9B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66CDCEF-5E06-2884-32FC-0B632ED8F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EADFB30C-84C1-C959-D417-2608E7A87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F1CC1-9EC1-F614-E616-6A6D4A256AEA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Topic for working</a:t>
            </a:r>
            <a:endParaRPr lang="th-TH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FDD2C-144C-9DC8-2DFB-8090B032A3F1}"/>
              </a:ext>
            </a:extLst>
          </p:cNvPr>
          <p:cNvSpPr txBox="1"/>
          <p:nvPr/>
        </p:nvSpPr>
        <p:spPr>
          <a:xfrm>
            <a:off x="1237446" y="2407526"/>
            <a:ext cx="71127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1.Power query – Extract, Transform, Load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2.Data Analysis Expressions (DAX) – Syntax in Power BI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3.Create interactive dashboard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4.Data modeling</a:t>
            </a:r>
          </a:p>
        </p:txBody>
      </p:sp>
    </p:spTree>
    <p:extLst>
      <p:ext uri="{BB962C8B-B14F-4D97-AF65-F5344CB8AC3E}">
        <p14:creationId xmlns:p14="http://schemas.microsoft.com/office/powerpoint/2010/main" val="2755687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3011A-9BA6-6140-D8B6-AD8038E1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BCC4BB-F6CA-884A-0D0E-C846EADF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4C96F4-22B8-0FA6-46A9-312385309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8B2AC2-2E6E-956E-7B6B-8E1362E9B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253647B-1338-DCB5-045E-ACD8FC2D0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C2B65E1-1BEE-9D01-3850-964256F01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DC7C342-F89C-EBF6-EF6A-7DBBC9470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0FA02A-6353-8AE3-D190-4CB486B3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64A8D3-0F53-E6AF-1D83-DE986BC8E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DDF0E7E-762A-E6B5-E0E1-5B51B3568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DE6B24E-E68C-AD4F-BE3B-C28F1B3F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BF75AC-660F-34D0-7875-45160A964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33D7D9-28F4-6F5F-A40B-1D1C24AF9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F55B4C-6643-AEE6-7184-9DD90A105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7FA2B6-9DD3-E52E-E07E-D4F174BDF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B5FC5E-7590-439A-0984-C31160CA2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E24D2-4402-C6E9-7856-C8111BB37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A9DA1A-07F5-EB6C-A4AE-709ABAABB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06D93B-93DF-0092-B2BF-F77BE8694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48294F-17F4-56C3-1C36-E88030B58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D51F74-7094-CAE3-9025-2DD1C711A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A7017F-E489-A55A-3FCA-FCC1DE610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8185B2B-38FF-F311-C653-61DD0FDA8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2CCB0F-3376-46D1-507C-53A3AC0D2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25C5BE0-61A2-74C4-6F77-0B926C84B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CA13B5E-47A0-9E5D-5CAA-2772E2904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5E9D730-4BC8-9AAC-2052-E1B8A68AF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997336BB-CC5E-4773-1CD2-6584CBE4D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34852-2931-7DFE-5A99-1C5FE3A125D6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2.Data Analysis Expressions (DAX)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54BB2-5753-63C2-1AC6-AE4CAD1FCEDD}"/>
              </a:ext>
            </a:extLst>
          </p:cNvPr>
          <p:cNvSpPr txBox="1"/>
          <p:nvPr/>
        </p:nvSpPr>
        <p:spPr>
          <a:xfrm>
            <a:off x="1108953" y="2088970"/>
            <a:ext cx="78291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- Create measure(calculated) -&gt; visualization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- Syntax is 60-70% similar with Excel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- Be able to create table, create column 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- Step to write DAX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1.Announce variable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2.follow by =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3.then DAX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9DDB6-FBC9-BC24-2181-E19D56AC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95" y="4304541"/>
            <a:ext cx="5715227" cy="83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42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427E-3127-A960-21C9-C157F6E40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5E44F8-938B-D2C8-1EDE-D192F5F47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638496-BB4F-A773-F636-E4E96924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DCB7E-797A-45FF-27D0-86B385FF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848BD3-6D1E-840E-5A5F-601DB8F7D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BEFA3-1108-0F84-77C3-E5C6C847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C45F0A-998D-30A2-CB6D-CFECCE0EC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97FE43-3791-63B4-05C3-50C9E77E5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2960F3-2796-BB81-9F69-1DCCD4168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9BDE2D-EAAA-D36A-290A-17E9B47CA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3A91887-5D00-8F06-BAC6-55A31CE33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0631DC-99DF-731A-BA48-1FAC37932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AC74103-C6E8-04C8-954C-DB67E898E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C8B066-2475-3299-9CAE-3E0723585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F29399-63E4-F7AE-0CBE-2CF4E6E2B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A29534F-D285-EB60-3DD7-74B9D5DDD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2E57F3A-0456-741C-C6B2-DB95433DD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A1BC51-5654-8661-DE4C-91266AE15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6F93237-BD58-FB62-44E5-7C829D19A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90E70E-DCD3-97B8-1EA7-20BB4B485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CCA977-EA05-7B6C-3FAC-A00AB7404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2C33F07-7855-F338-C740-F964A9C7D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6EB8D4-5BD3-0C5B-A488-6EE136597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FF914D-9237-AD86-437E-F6E59D3F9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B667824-1EA2-6C0F-44C2-AFFDAD0A3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21D2D3-58C5-84EF-804F-3FA6F92ED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ABA718C-156F-2FA8-6ED9-E533DE043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EE577328-4F48-DB52-DA63-DC64FCB6B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7798E-6C6C-4CC0-2AF3-B964797BDD90}"/>
              </a:ext>
            </a:extLst>
          </p:cNvPr>
          <p:cNvSpPr txBox="1"/>
          <p:nvPr/>
        </p:nvSpPr>
        <p:spPr>
          <a:xfrm>
            <a:off x="1243005" y="2162422"/>
            <a:ext cx="2071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Aggregation</a:t>
            </a:r>
          </a:p>
          <a:p>
            <a:endParaRPr lang="en-US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SUM()**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COUNT()**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AVERAGE()**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MAX()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MIN()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6B945-E225-EB5C-D98C-0598BBD45D7F}"/>
              </a:ext>
            </a:extLst>
          </p:cNvPr>
          <p:cNvSpPr txBox="1"/>
          <p:nvPr/>
        </p:nvSpPr>
        <p:spPr>
          <a:xfrm>
            <a:off x="4089298" y="2158550"/>
            <a:ext cx="31176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Logical Functions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IF()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AND(), 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93E52-8349-99D1-C847-65D6482C8A1D}"/>
              </a:ext>
            </a:extLst>
          </p:cNvPr>
          <p:cNvSpPr txBox="1"/>
          <p:nvPr/>
        </p:nvSpPr>
        <p:spPr>
          <a:xfrm>
            <a:off x="7577149" y="2182614"/>
            <a:ext cx="38803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Calculation</a:t>
            </a:r>
          </a:p>
          <a:p>
            <a:endParaRPr lang="en-US" sz="1600" b="1" dirty="0">
              <a:solidFill>
                <a:schemeClr val="bg1"/>
              </a:solidFill>
              <a:highlight>
                <a:srgbClr val="0000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CALCULATE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DIVIDE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7BF30-7970-6F97-537A-AB9F0CB44B5F}"/>
              </a:ext>
            </a:extLst>
          </p:cNvPr>
          <p:cNvSpPr txBox="1"/>
          <p:nvPr/>
        </p:nvSpPr>
        <p:spPr>
          <a:xfrm>
            <a:off x="1261173" y="4399737"/>
            <a:ext cx="2919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Lookup value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RELATED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LOOKUPVALUE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C5975B-274C-3288-AE14-3ED4EE6A3001}"/>
              </a:ext>
            </a:extLst>
          </p:cNvPr>
          <p:cNvSpPr txBox="1"/>
          <p:nvPr/>
        </p:nvSpPr>
        <p:spPr>
          <a:xfrm>
            <a:off x="4426575" y="4399736"/>
            <a:ext cx="2919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Filter context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ALL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FILTER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71DD7F-913B-1DC9-DFEE-70378DDCE16A}"/>
              </a:ext>
            </a:extLst>
          </p:cNvPr>
          <p:cNvSpPr txBox="1"/>
          <p:nvPr/>
        </p:nvSpPr>
        <p:spPr>
          <a:xfrm>
            <a:off x="7657703" y="4413273"/>
            <a:ext cx="2919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Date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DATESYTD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 PREVIOUSMONTH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63A6BB-5395-EA69-D0AC-BE725CC3CED3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2.Data Analysis Expressions (DAX)</a:t>
            </a:r>
          </a:p>
        </p:txBody>
      </p:sp>
    </p:spTree>
    <p:extLst>
      <p:ext uri="{BB962C8B-B14F-4D97-AF65-F5344CB8AC3E}">
        <p14:creationId xmlns:p14="http://schemas.microsoft.com/office/powerpoint/2010/main" val="3786861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86DCE-7510-E2C8-6FF2-F12F049BE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C993A2-48DD-ABCF-8541-6596CFEC6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CDE1D5-1A10-4EEF-5720-B302D67B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4F4FA7-4BDA-EAAB-B25F-C42BC1C7F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DAC4C93-D340-7DA9-6128-056F73812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C5C48D-4BFD-E2D8-6A8C-C457BF4AE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BCEB86-AEB6-1686-D80E-C079880D8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C685939-2215-A328-9CBE-9C8A02197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CC49D8-21B8-23FB-C5E4-36F2E0876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B41E526-03BD-4A67-3E83-6A9116906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7299A8-5382-A996-F771-8658213F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85D92F-36B0-897A-B6BA-92273AA5F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35A8641-C85B-24F8-70AB-9DEE7758D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C7998F9-39FB-4C72-10F6-331D211C8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56CFEFE-A107-4F15-D9F1-05127CE47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2E3E09-D9FE-BC8E-0416-D98208B20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10F29E4-67F3-BF3B-74F9-EB3B4A28C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AD8B40-03E5-7D8E-24E8-08AAED1B1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B06337-CACD-A516-1B39-9E6D14334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358A67-E3F7-E194-9DB0-1ED9F968F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CEE4B14-DBF4-1166-4703-C7FA3A01C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F93D604-DB7E-DADF-059E-2D21FF1A5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4A17CC-F274-ACBC-808F-78DBBA4D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F98BA09-B3BB-4885-DFFE-7B53C82EE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8375AB5-1BC9-3CB3-06F1-D652C282E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1B5DDD5-262E-AAAF-9EA8-D1C8D6523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1AF17CC-AB4E-BEAD-9942-0E7AE4B63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566074D3-012E-3A8D-6C9F-521D5C8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774B0-830D-6904-8458-66E47A9FCE7A}"/>
              </a:ext>
            </a:extLst>
          </p:cNvPr>
          <p:cNvSpPr txBox="1"/>
          <p:nvPr/>
        </p:nvSpPr>
        <p:spPr>
          <a:xfrm>
            <a:off x="831497" y="676223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3.Create interactive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0CD45-3D01-C5E7-300F-A5CF3876BFE5}"/>
              </a:ext>
            </a:extLst>
          </p:cNvPr>
          <p:cNvSpPr txBox="1"/>
          <p:nvPr/>
        </p:nvSpPr>
        <p:spPr>
          <a:xfrm>
            <a:off x="1533786" y="1980985"/>
            <a:ext cx="78291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Step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- Choose chart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- X axis is categorizing variable (rows in pivot table)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- Y axis is value (Mostly, numbers are added)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- decorate the chart for storytelling with data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- data label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- Edit font, color, adjust size of char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- Title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- Edit inactive dashboard in each chart</a:t>
            </a:r>
          </a:p>
        </p:txBody>
      </p:sp>
    </p:spTree>
    <p:extLst>
      <p:ext uri="{BB962C8B-B14F-4D97-AF65-F5344CB8AC3E}">
        <p14:creationId xmlns:p14="http://schemas.microsoft.com/office/powerpoint/2010/main" val="667596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8FA3-E728-1C0F-B458-1499715E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3B1B09-5756-EAAB-F0F3-0F7A7107D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216190-7E80-0070-5DDC-5C9495E34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5B2C4-AE72-2FC9-DF46-05BF696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9791B5-33A8-A145-E2B4-025A9BA2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1A87B2-D550-FFF7-B3DF-3EC4181DA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B404FE-7573-0465-1E5F-0AD963805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4312AE1-7151-49F6-CF60-3BC093276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A7AA584-DE10-E3DF-EF12-CAFF71702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5DD272-2C57-9C94-4EA9-DBA984935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C02674A-E0EB-5D72-9B29-C1F8D55AD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1934F6-F181-429E-8DF9-B79F73673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E12A31-C3F2-4E84-92FC-0FA781491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AFF9E71-DC20-939C-0CE6-C14F07D1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26B3E45-F132-3F97-D439-ECBBA8AAE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6EDDD1-9B1F-5313-102F-35C07C3E1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DB0EAA6-34B7-FFE8-392E-A9B6B48B9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C42A2E-A069-1FAE-F1B6-5B5AF96E6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32106E-8EDD-EEFE-9C87-4B06AF619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38EB51B-1424-72AD-DDE4-A832CC0C0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8B08588-F42D-942F-939F-64247DD5B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ECDDD1D-32D2-3973-B850-E8A942FA6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BEA353-05DA-AE46-4180-9FEEB949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E8B639F-35AD-5F55-278E-F0B774F3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271A5C3-0570-587A-5A6E-85D086030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2C7A4C2-E390-1D06-427B-44C95F258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9E5AE69-9FA4-66A6-0457-14C88F0CD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FD40A1-CE18-6540-BA6C-6894CFFD7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89A63-2EF2-BB8B-093B-9B739841F49D}"/>
              </a:ext>
            </a:extLst>
          </p:cNvPr>
          <p:cNvSpPr txBox="1"/>
          <p:nvPr/>
        </p:nvSpPr>
        <p:spPr>
          <a:xfrm>
            <a:off x="665348" y="2244002"/>
            <a:ext cx="1005820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- Connect relation between table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- Very useful if data with different structure is retrieved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- Easy to maintenance data when we need to edit</a:t>
            </a:r>
          </a:p>
          <a:p>
            <a:endParaRPr lang="th-TH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- Type = 1. Relational </a:t>
            </a:r>
            <a:r>
              <a:rPr lang="en-US" dirty="0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2.Star schema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3.Snow flake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3826E-91BD-16DA-9C43-DEE712A5837B}"/>
              </a:ext>
            </a:extLst>
          </p:cNvPr>
          <p:cNvSpPr txBox="1"/>
          <p:nvPr/>
        </p:nvSpPr>
        <p:spPr>
          <a:xfrm>
            <a:off x="831497" y="676223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4. Data modeling</a:t>
            </a:r>
          </a:p>
        </p:txBody>
      </p:sp>
    </p:spTree>
    <p:extLst>
      <p:ext uri="{BB962C8B-B14F-4D97-AF65-F5344CB8AC3E}">
        <p14:creationId xmlns:p14="http://schemas.microsoft.com/office/powerpoint/2010/main" val="2735387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C75F3-3AF6-B1AE-1B05-16111FD82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6F0D6A-4499-7597-D36C-6BB24C181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6C9EC-E675-EDF2-DD9E-3919018C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4EE2A2-B2A4-0A4E-AE5E-422044099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EE9A40-077D-9E20-9DCB-FF11B06B9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CB5D10-D883-0B8B-20B3-E1572B553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20DB5C3-4C5A-165E-0FFC-ED72D4FE1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ABE0E9-AB1B-49AF-5FF9-F9DC7923B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357CB9-3E7C-BF5A-897E-904D6D7E1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046548-3B9C-6A8F-7F0B-CBE2CE29C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322E32A-ADE1-4570-9002-F69A62F92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BCF19B-93A8-6DC6-1D6C-91754988F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236000A-7CC5-231B-FA44-640F803F8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04732F-5849-0D99-5462-1EDB2FBD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F51669-F182-D094-5BEB-795EB0791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904C0A-9EA2-0B2F-1193-8312595DE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C5DCE48-FE49-E08E-75F0-385973228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5B3B06-880E-3829-4AF5-157041261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F842584-AEFA-5CEC-8770-FF92C1B1E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A94759-BD75-6393-D41F-A89C55B8B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7C8EC5-FBEA-F298-6A7B-78C9373CB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FDD719-74B1-8665-EAA9-2389C3450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986B248-2CB6-1E67-EF4D-203F2FF6C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80FEAE-909D-BEA2-BCF1-FA0EF7E8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6D3A3C-0C5E-FF1F-03A9-3936F4C0E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4FD338-8EE0-9735-A165-86CC58454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6EFDAE-C90D-7F47-0EDE-20DACFD6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BF412E61-A3CC-C83A-6CC0-6458CB3AA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82175-862C-C4CE-2A20-59884B3637EC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4. Data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65ABD-CB8A-EBC2-394B-F52BCAFB3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703" y="1861464"/>
            <a:ext cx="7363985" cy="4119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57063-5F17-FA0E-B13D-AEC57F85A4C3}"/>
              </a:ext>
            </a:extLst>
          </p:cNvPr>
          <p:cNvSpPr txBox="1"/>
          <p:nvPr/>
        </p:nvSpPr>
        <p:spPr>
          <a:xfrm>
            <a:off x="1418401" y="2648982"/>
            <a:ext cx="60939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one: one 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one: many 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many:many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62063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93A91-29D8-C6F2-64CC-933A09CED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F87FE3-BEB0-EB51-A9FC-4B4DBD259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C10939-C77B-75E1-EC0D-820429E71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6BDA36-677F-2B0F-F0E3-EE5D09A49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A2B8FF-8B6E-2351-78FD-27E33D238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328D33-7E3D-6D4F-629A-21A7EF24F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E15737-2454-DE42-F06F-19AC65E43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704B04-AC05-026E-2891-BBDCD0A0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267078-8C17-46A1-2D71-A6892142C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FCC4A1-E647-DADF-2862-094B0710B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CE98700-E2E8-D163-4976-DB7560129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00D68-B431-A3B6-FF2B-55D0BDC2A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81622B-54F2-4CA8-E67C-EC1FCF1C7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FCEF2E-638C-17E3-5933-EA89AC0B9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AE6F3F5-D7F8-E1E7-F7DB-AB417708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324612A-2E2E-6AE4-0B89-65D1ED608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D301C47-0E63-1232-ACCC-9314B758E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B1EAFB-DBBB-66BD-E922-3C9759E8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FCF7D7-0D00-9F53-24C2-9D8DBB9CB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93FCDD8-51F0-399A-A175-88D4B1954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8B71C4-1118-B5CC-2DD0-7758CDFB0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31D614-7E09-91CC-89D3-6BA4D836A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EF98-5329-AABC-92C2-307A50B0A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ADABA2-B20F-CBC8-AB3D-F0F2B6098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93F743D-D5D1-493C-B6B0-7C68231C2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7B6899A-3F17-13D2-3FE2-CD85F57CD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FB01CEA-B514-8E33-66AE-C041D04F9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AC76FCD9-E7A6-49B9-244D-68CC0C5A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54AA5-CA62-D61E-D7B5-C50C752DC771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4. Data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22B20-3664-6185-B901-DC336B9B7398}"/>
              </a:ext>
            </a:extLst>
          </p:cNvPr>
          <p:cNvSpPr txBox="1"/>
          <p:nvPr/>
        </p:nvSpPr>
        <p:spPr>
          <a:xfrm>
            <a:off x="749753" y="1947411"/>
            <a:ext cx="936820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Primary Key (PK) </a:t>
            </a: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คือ คอลัมน์ที่ใช้ระบุแต่ละแถวในตารางให้มีค่าไม่ซ้ำกัน 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 ไม่ซ้ำกัน (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Unique)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 ไม่มีค่า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Null (Not Null)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 มีได้เพียง หนึ่งค่าในแต่ละแถว</a:t>
            </a:r>
          </a:p>
        </p:txBody>
      </p:sp>
      <p:pic>
        <p:nvPicPr>
          <p:cNvPr id="13314" name="Picture 2" descr="Primary key in DBMS">
            <a:extLst>
              <a:ext uri="{FF2B5EF4-FFF2-40B4-BE49-F238E27FC236}">
                <a16:creationId xmlns:a16="http://schemas.microsoft.com/office/drawing/2014/main" id="{09623282-0317-61B0-26A0-7D20541E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58" y="2553093"/>
            <a:ext cx="6575652" cy="369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44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CCA3F-2FB3-9355-015A-8C19A26A2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E121DA3-BF33-544D-9963-0998BA6B3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0B196-CDCF-18EB-78F9-48A45F33E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1B7CA2-E0E5-BBB7-BDD8-D06C05096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720DFB-906D-FBA0-B6DA-4DC377703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1E348D5-D8C5-7A1B-9983-E3510BF2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C786267-0076-4E4B-5FE3-35A20E166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144EEB2-5859-63E8-090A-9FCF9A5F2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3C7CCF-7FFA-65B0-B917-FE8735323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65469D1-0394-6ED9-ECF7-6693E7BC7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0ED3790-4A34-CD71-1353-04B3A038D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2C60F5-68EC-71ED-AAFB-85756145C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B7C0F1F-B0D6-86DE-81C5-C418996ED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AB3EC2-F212-0016-F297-BDD65F8C4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882D6B-C1B2-15BF-2787-69FAC15A2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2DBF6C-7827-9CD4-B11E-D5270FB0F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3B54114-4B65-D013-A7A4-491A8630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440C1EC-40DD-CFC5-1640-D308E0ED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5DC6F15-355B-5D8F-4723-8B1E501D5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EF51C96-C18A-58FF-4B63-A62B53C55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3B7680-AA57-1E6A-FF82-023B681AA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CA0B8A-4D49-47D8-CD7C-4B4CFCE25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9C9BA6F-953A-D955-D1FD-3822C8F8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DF9152A-0C04-6E40-1D89-3058514CA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8CD8039-5623-D2D8-77F4-14F83B3D8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F2DF7F-24ED-35A0-5284-77CA4E44D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275BDDE-BE5E-6F9C-85A3-953CDC1CA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FCD2B31B-0168-944D-3B93-23F3BD0DF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A5216-E8C8-365E-0F1C-E7553AB57203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4. Data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25B8E-B23B-E4BF-1BD3-F1E8DD9916C2}"/>
              </a:ext>
            </a:extLst>
          </p:cNvPr>
          <p:cNvSpPr txBox="1"/>
          <p:nvPr/>
        </p:nvSpPr>
        <p:spPr>
          <a:xfrm>
            <a:off x="883613" y="1812554"/>
            <a:ext cx="93682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Foreign Key (FK)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คือ </a:t>
            </a:r>
            <a:r>
              <a:rPr lang="th-TH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คอลัมน์ที่ใช้เชื่อมโยงระหว่างสองตาราง</a:t>
            </a: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 โดยเป็นคีย์ที่อ้างอิงไปยัง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Primary Key </a:t>
            </a:r>
            <a:r>
              <a:rPr lang="th-TH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ของอีกตารางหนึ่ง</a:t>
            </a:r>
          </a:p>
          <a:p>
            <a:endParaRPr lang="th-TH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 ใช้เพื่อสร้าง </a:t>
            </a:r>
            <a:r>
              <a:rPr lang="th-TH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ความสัมพันธ์ ระหว่างตาราง</a:t>
            </a:r>
            <a:endParaRPr lang="th-TH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 ค่าใน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FK</a:t>
            </a: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h-TH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ต้องตรงกับค่า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PK </a:t>
            </a:r>
            <a:r>
              <a:rPr lang="th-TH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ของตารางที่อ้างอิง</a:t>
            </a:r>
            <a:endParaRPr lang="th-TH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 สามารถมีค่าซ้ำกันได้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 สามารถมีค่า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Null </a:t>
            </a:r>
            <a:r>
              <a:rPr lang="th-TH" sz="2000" dirty="0">
                <a:solidFill>
                  <a:schemeClr val="bg1"/>
                </a:solidFill>
                <a:latin typeface="Consolas" panose="020B0609020204030204" pitchFamily="49" charset="0"/>
              </a:rPr>
              <a:t>ได้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A9B8F-5D6E-CEFC-8A70-00F210008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5" y="2485085"/>
            <a:ext cx="5504465" cy="39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9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66C17-16B1-0C21-BA17-03A90F08D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1F8673-4CCB-C266-4C3F-EDC3944AA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243C59-2D20-28CE-A161-C28DAF48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9EC60A-338D-C95C-9BF5-1ACBB15E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F73FCC-0761-D00B-7E53-C9C13D83B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9238EF1-D9E1-B419-D1B8-855A56E37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E3DF0A-DF30-EA51-1BC2-59F3E6771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C4B8BC-0F55-EDBC-1146-B2F600A5D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88CD623-1C7C-69B9-E7F2-514F37C11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821101-B238-C49C-C8FE-3B289E853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6F982FA-1E25-3205-5982-FE215DE1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824184-D83F-8D1C-3D9F-620278CB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466FEC-F792-57BA-BAEC-010D97655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12768C-F1ED-AB8A-E6A4-0152134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2CF45D-0261-7F90-70FA-BF8BB3053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13157DC-781D-3519-6268-B36EC416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51DA542-9C86-E1C4-8EDC-47FD0D5A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2040B5-4521-7537-DF49-5C5A6AAEB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4C95B75-1EF3-B223-DD98-1CC9C3CE6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B5BA8AF-B39B-ED09-EF8D-FF703DE0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E797E34-22F4-D60E-7CE7-E27D47FB3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E4C6FCD-8BB0-A615-DBC1-243579690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1424FF-D9E7-DE9A-84A1-8BDFE64AB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256832-F020-CA03-29D9-E39E6B39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EEBDA36-B985-9A90-A52D-2EAA48035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71B07C-535C-63C7-5158-DAB1190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026F31-E320-0F2A-19CC-8EE29D505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5D73BF96-6FD7-A5F7-3725-0BD1A2081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0AE16-5C25-5C42-184B-17E1DA044ACA}"/>
              </a:ext>
            </a:extLst>
          </p:cNvPr>
          <p:cNvSpPr txBox="1"/>
          <p:nvPr/>
        </p:nvSpPr>
        <p:spPr>
          <a:xfrm>
            <a:off x="1331339" y="2075420"/>
            <a:ext cx="4749085" cy="423670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Descriptive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What happened in current?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Diagnostic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Why did it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happen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?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Predictive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What will happened in the future?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Perspective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What should we action continue?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13452-6B64-A597-AB15-4E931B72CC2A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Framework of data analytics</a:t>
            </a:r>
          </a:p>
        </p:txBody>
      </p:sp>
      <p:pic>
        <p:nvPicPr>
          <p:cNvPr id="3076" name="Picture 4" descr="Four Types of Analytics and Their Differences | Analytics8">
            <a:extLst>
              <a:ext uri="{FF2B5EF4-FFF2-40B4-BE49-F238E27FC236}">
                <a16:creationId xmlns:a16="http://schemas.microsoft.com/office/drawing/2014/main" id="{C9F7E3EE-5E10-0241-EE48-2F53B24BA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03" y="2001680"/>
            <a:ext cx="4941668" cy="370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310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DD0A8-5CD0-2726-69C6-B4F1DEBFF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4AC6C5-4A81-21BE-6ED1-B52A5655C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AF2D9-15FF-2CDB-008F-9D07D9879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723D39-EA34-EE9B-6662-9FF5AF523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26A678-7076-0B40-370D-F3AB502BB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ECA650-A4F9-392A-8E46-436D2C74F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6FD93C-F9C0-A2DB-9151-EAFCAEF8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F42B742-06C2-853B-C808-52AEE87B4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69A740-263E-04EE-C1E1-2B3D2E878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0E09F1-3C05-C177-B995-5F9D62E6D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1AA87CF-96EB-DBE6-28A8-9A44B336D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F41942-1AAE-31E4-3A4A-5DCC1275D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1AE538-3FD9-62FC-46E7-566682A8A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EDD327-9A94-215D-F813-BD709BB8C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1EE5A8-4AB6-814E-D26E-29415236E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D49606-0995-3234-2A14-FD34BE24E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F53BF57-0D40-2DD6-7A21-1A8A18CD5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6D5EE8-F051-261D-695C-71A32654B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D6FBD8-D57D-AB8F-E3F6-924F65A1C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7261E07-FA52-49D8-9AF2-DA1AB1843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8F6CE8B-3830-ADCB-463F-61483B909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F98854-23B7-728B-6A38-AF076A85F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B582B7-979A-A161-41C7-C34DAD02A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A167BBC-8FCE-1F7F-8B24-3EDDD387A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C89B7D-5D66-2081-07F1-60B55438C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EE91AE-51B9-C1DB-7F5D-932890BE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F34E498-A311-9778-8D9B-7FF8ED9AF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66106297-CF9B-4075-E91E-93105258C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D7932-B22E-54BF-016A-65698E6E0E69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4. Data 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5C726-88DA-2DDF-091A-AB2E435894B7}"/>
              </a:ext>
            </a:extLst>
          </p:cNvPr>
          <p:cNvSpPr txBox="1"/>
          <p:nvPr/>
        </p:nvSpPr>
        <p:spPr>
          <a:xfrm>
            <a:off x="1128644" y="1775189"/>
            <a:ext cx="100582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Dimension Table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th-TH" sz="2000" dirty="0">
                <a:solidFill>
                  <a:schemeClr val="bg1"/>
                </a:solidFill>
              </a:rPr>
              <a:t>คือ </a:t>
            </a:r>
            <a:r>
              <a:rPr lang="th-TH" sz="2000" b="1" dirty="0">
                <a:solidFill>
                  <a:schemeClr val="bg1"/>
                </a:solidFill>
              </a:rPr>
              <a:t>ตารางที่มีข้อมูลลักษณะหรือคุณลักษณะของข้อมูล</a:t>
            </a:r>
            <a:endParaRPr lang="th-TH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th-TH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</a:rPr>
              <a:t> มีข้อมูล </a:t>
            </a:r>
            <a:r>
              <a:rPr lang="th-TH" sz="2000" b="1" dirty="0">
                <a:solidFill>
                  <a:schemeClr val="bg1"/>
                </a:solidFill>
              </a:rPr>
              <a:t>เชิงอธิบาย</a:t>
            </a:r>
            <a:r>
              <a:rPr lang="th-TH" sz="2000" dirty="0">
                <a:solidFill>
                  <a:schemeClr val="bg1"/>
                </a:solidFill>
              </a:rPr>
              <a:t> (เช่น ชื่อ, หมวดหมู่, วันที่)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</a:rPr>
              <a:t> ใช้ในการ </a:t>
            </a:r>
            <a:r>
              <a:rPr lang="th-TH" sz="2000" b="1" dirty="0">
                <a:solidFill>
                  <a:schemeClr val="bg1"/>
                </a:solidFill>
              </a:rPr>
              <a:t>กรอง, กลุ่ม, และระบุข้อมูล</a:t>
            </a:r>
            <a:r>
              <a:rPr lang="th-TH" sz="2000" dirty="0">
                <a:solidFill>
                  <a:schemeClr val="bg1"/>
                </a:solidFill>
              </a:rPr>
              <a:t> ในการวิเคราะห์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</a:rPr>
              <a:t> มักเชื่อมโยงกับ </a:t>
            </a:r>
            <a:r>
              <a:rPr lang="en-US" sz="2000" b="1" dirty="0">
                <a:solidFill>
                  <a:schemeClr val="bg1"/>
                </a:solidFill>
              </a:rPr>
              <a:t>Fact Table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th-TH" sz="2000" dirty="0">
                <a:solidFill>
                  <a:schemeClr val="bg1"/>
                </a:solidFill>
              </a:rPr>
              <a:t>ผ่าน </a:t>
            </a:r>
            <a:r>
              <a:rPr lang="en-US" sz="2000" b="1" dirty="0">
                <a:solidFill>
                  <a:schemeClr val="bg1"/>
                </a:solidFill>
              </a:rPr>
              <a:t>Primary Key (PK)</a:t>
            </a:r>
            <a:endParaRPr lang="en-US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h-TH" sz="2000" b="1" dirty="0">
                <a:solidFill>
                  <a:schemeClr val="bg1"/>
                </a:solidFill>
              </a:rPr>
              <a:t> ข้อมูลคงที่</a:t>
            </a:r>
            <a:r>
              <a:rPr lang="th-TH" sz="2000" dirty="0">
                <a:solidFill>
                  <a:schemeClr val="bg1"/>
                </a:solidFill>
              </a:rPr>
              <a:t> หรือ </a:t>
            </a:r>
            <a:r>
              <a:rPr lang="th-TH" sz="2000" b="1" dirty="0">
                <a:solidFill>
                  <a:schemeClr val="bg1"/>
                </a:solidFill>
              </a:rPr>
              <a:t>เปลี่ยนแปลงช้า</a:t>
            </a:r>
            <a:r>
              <a:rPr lang="th-TH" sz="2000" dirty="0">
                <a:solidFill>
                  <a:schemeClr val="bg1"/>
                </a:solidFill>
              </a:rPr>
              <a:t> (เช่น ชื่อผลิตภัณฑ์, ชื่อลูกค้า)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4AE4-FCFC-4882-4E8C-482198B6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8" y="3846870"/>
            <a:ext cx="8440328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18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D5320-FB6A-CABD-44EC-0F9DE4114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31002D-09F1-312C-0623-735F91C8A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CB19D9-59F4-7435-CF23-458153DD6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DB892B-709D-9265-7F6E-286FE259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042539-24F6-B520-6FF5-541532AC1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EBE18E-5F5B-AD9A-085C-635A5B0E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03BE8B-EA7B-71D0-7A62-9A40BD145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2DB7B2-1FD1-DD80-D6B1-108351D4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CF4449-23AE-F4BC-EE63-6DA0A95E1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4D3C6F9-4165-1F9C-9A14-B6CC3863A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6898650-6B02-181E-5024-52E88622C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B92E0E-C9E2-F97E-4A2B-C9404C5BE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8ABBC9-A06F-BA58-0644-CAB16712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52EE4F-5A11-428C-060D-A1F83BF51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C526D7A-7814-BC62-B70A-9AF0816C7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06B38C-E43F-619D-ECB6-BB3783C04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F78847B-634D-00AE-FF42-9F73904B6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002AAE-8AD3-F784-E6C1-15592367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03663D-331D-9181-CB96-DC2EF5E98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C831164-90AF-C197-E2F6-84CDDE33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A15FDD2-1616-A34C-98D6-8930E9B2D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F778F8D-7EAB-F5A2-0AF0-20C37EDD4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06B416-8593-FCBB-7272-E19D4E3E1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8562B6-F08E-8B96-8262-490DC37DD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1D6454-511E-17F6-4BB5-7DCFA024A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B62DE75-62D2-90BC-1E03-8A7990691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8414630-9F07-05F0-5C5A-11DCB0D9F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B8431433-631E-6F68-CF7E-1FA91BDBB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DB386-8F09-B93A-AB2C-9C15E38CD725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4. Data 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38DC2-1B57-1D0A-4A25-4D2A788FB2BB}"/>
              </a:ext>
            </a:extLst>
          </p:cNvPr>
          <p:cNvSpPr txBox="1"/>
          <p:nvPr/>
        </p:nvSpPr>
        <p:spPr>
          <a:xfrm>
            <a:off x="984779" y="1932264"/>
            <a:ext cx="100582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Fact Table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th-TH" sz="2000" dirty="0">
                <a:solidFill>
                  <a:schemeClr val="bg1"/>
                </a:solidFill>
              </a:rPr>
              <a:t>คือ </a:t>
            </a:r>
            <a:r>
              <a:rPr lang="th-TH" sz="2000" b="1" dirty="0">
                <a:solidFill>
                  <a:schemeClr val="bg1"/>
                </a:solidFill>
              </a:rPr>
              <a:t>ตารางที่มีข้อมูลเชิงปริมาณ</a:t>
            </a:r>
            <a:r>
              <a:rPr lang="th-TH" sz="2000" dirty="0">
                <a:solidFill>
                  <a:schemeClr val="bg1"/>
                </a:solidFill>
              </a:rPr>
              <a:t> (ตัวชี้วัดหรือการวัดผล) ที่สามารถนำไป </a:t>
            </a:r>
            <a:r>
              <a:rPr lang="th-TH" sz="2000" b="1" dirty="0">
                <a:solidFill>
                  <a:schemeClr val="bg1"/>
                </a:solidFill>
              </a:rPr>
              <a:t>วิเคราะห์และสรุปผล</a:t>
            </a:r>
            <a:r>
              <a:rPr lang="th-TH" sz="2000" dirty="0">
                <a:solidFill>
                  <a:schemeClr val="bg1"/>
                </a:solidFill>
              </a:rPr>
              <a:t> ข้อมูลใน </a:t>
            </a:r>
            <a:r>
              <a:rPr lang="en-US" sz="2000" dirty="0">
                <a:solidFill>
                  <a:schemeClr val="bg1"/>
                </a:solidFill>
              </a:rPr>
              <a:t>Fact Table </a:t>
            </a:r>
            <a:r>
              <a:rPr lang="th-TH" sz="2000" dirty="0">
                <a:solidFill>
                  <a:schemeClr val="bg1"/>
                </a:solidFill>
              </a:rPr>
              <a:t>จะเป็นข้อมูล </a:t>
            </a:r>
            <a:r>
              <a:rPr lang="th-TH" sz="2000" b="1" dirty="0">
                <a:solidFill>
                  <a:schemeClr val="bg1"/>
                </a:solidFill>
              </a:rPr>
              <a:t>เชิงตัวเลข</a:t>
            </a:r>
            <a:r>
              <a:rPr lang="th-TH" sz="2000" dirty="0">
                <a:solidFill>
                  <a:schemeClr val="bg1"/>
                </a:solidFill>
              </a:rPr>
              <a:t> เช่น </a:t>
            </a:r>
            <a:r>
              <a:rPr lang="th-TH" sz="2000" b="1" dirty="0">
                <a:solidFill>
                  <a:schemeClr val="bg1"/>
                </a:solidFill>
              </a:rPr>
              <a:t>ยอดขาย</a:t>
            </a:r>
            <a:r>
              <a:rPr lang="th-TH" sz="2000" dirty="0">
                <a:solidFill>
                  <a:schemeClr val="bg1"/>
                </a:solidFill>
              </a:rPr>
              <a:t> หรือ </a:t>
            </a:r>
            <a:r>
              <a:rPr lang="th-TH" sz="2000" b="1" dirty="0">
                <a:solidFill>
                  <a:schemeClr val="bg1"/>
                </a:solidFill>
              </a:rPr>
              <a:t>รายได้</a:t>
            </a:r>
            <a:r>
              <a:rPr lang="th-TH" sz="2000" dirty="0">
                <a:solidFill>
                  <a:schemeClr val="bg1"/>
                </a:solidFill>
              </a:rPr>
              <a:t> โดยจะเชื่อมโยงกับ </a:t>
            </a:r>
            <a:r>
              <a:rPr lang="en-US" sz="2000" b="1" dirty="0">
                <a:solidFill>
                  <a:schemeClr val="bg1"/>
                </a:solidFill>
              </a:rPr>
              <a:t>Dimension Table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th-TH" sz="2000" dirty="0">
                <a:solidFill>
                  <a:schemeClr val="bg1"/>
                </a:solidFill>
              </a:rPr>
              <a:t>ผ่าน </a:t>
            </a:r>
            <a:r>
              <a:rPr lang="en-US" sz="2000" b="1" dirty="0">
                <a:solidFill>
                  <a:schemeClr val="bg1"/>
                </a:solidFill>
              </a:rPr>
              <a:t>Foreign Keys (FK)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endParaRPr lang="th-TH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</a:rPr>
              <a:t>  เก็บข้อมูล </a:t>
            </a:r>
            <a:r>
              <a:rPr lang="th-TH" sz="2000" b="1" dirty="0">
                <a:solidFill>
                  <a:schemeClr val="bg1"/>
                </a:solidFill>
              </a:rPr>
              <a:t>เชิงตัวเลขหรือปริมาณ</a:t>
            </a:r>
            <a:r>
              <a:rPr lang="th-TH" sz="2000" dirty="0">
                <a:solidFill>
                  <a:schemeClr val="bg1"/>
                </a:solidFill>
              </a:rPr>
              <a:t> (เช่น ยอดขาย, รายได้, จำนวน)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</a:rPr>
              <a:t>  เชื่อมโยงกับ </a:t>
            </a:r>
            <a:r>
              <a:rPr lang="en-US" sz="2000" b="1" dirty="0">
                <a:solidFill>
                  <a:schemeClr val="bg1"/>
                </a:solidFill>
              </a:rPr>
              <a:t>Dimension Tables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th-TH" sz="2000" dirty="0">
                <a:solidFill>
                  <a:schemeClr val="bg1"/>
                </a:solidFill>
              </a:rPr>
              <a:t>ผ่าน </a:t>
            </a:r>
            <a:r>
              <a:rPr lang="en-US" sz="2000" b="1" dirty="0">
                <a:solidFill>
                  <a:schemeClr val="bg1"/>
                </a:solidFill>
              </a:rPr>
              <a:t>Foreign Keys (FK)</a:t>
            </a:r>
            <a:endParaRPr lang="en-US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</a:rPr>
              <a:t>  ใช้ในการ </a:t>
            </a:r>
            <a:r>
              <a:rPr lang="th-TH" sz="2000" b="1" dirty="0">
                <a:solidFill>
                  <a:schemeClr val="bg1"/>
                </a:solidFill>
              </a:rPr>
              <a:t>คำนวณ</a:t>
            </a:r>
            <a:r>
              <a:rPr lang="th-TH" sz="2000" dirty="0">
                <a:solidFill>
                  <a:schemeClr val="bg1"/>
                </a:solidFill>
              </a:rPr>
              <a:t> และ </a:t>
            </a:r>
            <a:r>
              <a:rPr lang="th-TH" sz="2000" b="1" dirty="0">
                <a:solidFill>
                  <a:schemeClr val="bg1"/>
                </a:solidFill>
              </a:rPr>
              <a:t>สรุปผล</a:t>
            </a:r>
            <a:r>
              <a:rPr lang="th-TH" sz="2000" dirty="0">
                <a:solidFill>
                  <a:schemeClr val="bg1"/>
                </a:solidFill>
              </a:rPr>
              <a:t> ข้อมูล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h-TH" sz="2000" dirty="0">
                <a:solidFill>
                  <a:schemeClr val="bg1"/>
                </a:solidFill>
              </a:rPr>
              <a:t>  มักมีขนาด </a:t>
            </a:r>
            <a:r>
              <a:rPr lang="th-TH" sz="2000" b="1" dirty="0">
                <a:solidFill>
                  <a:schemeClr val="bg1"/>
                </a:solidFill>
              </a:rPr>
              <a:t>ใหญ่</a:t>
            </a:r>
            <a:r>
              <a:rPr lang="th-TH" sz="2000" dirty="0">
                <a:solidFill>
                  <a:schemeClr val="bg1"/>
                </a:solidFill>
              </a:rPr>
              <a:t> และเก็บข้อมูลเชิงลึกเกี่ยวกับธุรกรรม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E5DB7-E1ED-9428-2BDC-58CEC9AF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505" y="3675917"/>
            <a:ext cx="6068599" cy="26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05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B8BB-2268-27FC-2827-914641CE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4E955B-5996-217C-9CC3-B635B601E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A37324-E040-0BC2-1481-0E657AEF9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AF2CEA-34A2-322E-BBAC-E168AA2AB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3E9FF1-2E8A-8284-371C-6B95E3F14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73F0E9-435B-E2EE-66F1-782966D07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01224C4-D22A-D8A5-DB16-515620DA1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D7E810-B2F9-0D1E-E9DF-C09F7CBF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6E798B4-C564-7470-C2AD-EC409AAE9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D3F8CC-8A4C-B717-7E6D-FC035359C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D7BD97A-2DFD-A3BD-8402-E1EDF48DE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47ECD-8AD8-F19E-A92E-3F53E4CD6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9B276A-F991-61BB-ADC2-ED46DC62B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568E12F-95BE-E05D-55D3-3325EB98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C98E17B-4E76-D1F2-73E8-4AE1264CD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8232174-3448-D7A2-95E0-6ACF1AC3F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638F437-C075-BF72-B91D-4E180FD8D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D5E139-94D5-8B9F-EFBB-06251C837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DA7773-63C2-3033-A09E-4107049DE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B4D2C0-5F23-E7EB-D8BF-ABC8850B0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2631498-801C-ED6E-9923-139C0D2A9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76D43E-B592-3701-B183-81308866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5E76D7-F46E-9B10-22F4-194D78D6A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1BD9CF8-7B3C-02EC-CC99-558574F91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EB1EAC-8137-24D4-01AF-44C9EA865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6436D6-55A5-7253-1D3C-4A96EF29C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4501EF1-E3F7-409C-7D77-D93FCB52D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AF8DB10F-F9A5-CDE5-B750-1634FE393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5199C-0DD0-05BE-242E-40C73F77D5CE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4 Power BI for visualization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4. Data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EAE81-7496-2610-9B15-AF7827B2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359" y="1444896"/>
            <a:ext cx="4731888" cy="4729522"/>
          </a:xfrm>
          <a:prstGeom prst="rect">
            <a:avLst/>
          </a:prstGeom>
        </p:spPr>
      </p:pic>
      <p:pic>
        <p:nvPicPr>
          <p:cNvPr id="2" name="Picture 4" descr="star schema model">
            <a:extLst>
              <a:ext uri="{FF2B5EF4-FFF2-40B4-BE49-F238E27FC236}">
                <a16:creationId xmlns:a16="http://schemas.microsoft.com/office/drawing/2014/main" id="{BAF8CBDB-6F97-A480-F88A-3ADFF18B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8" y="1827765"/>
            <a:ext cx="5349415" cy="433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3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675F8-F970-CF37-3E92-7B903FAAE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9C29DA-6A8A-A521-7BA0-4D68A6510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967973-8338-C596-84D7-23969B080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DD83E8-87EC-1E2C-730B-5C701C317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DB85DC-491B-2A02-CD8C-BC4CE6534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EE663E-68C3-A675-8C8F-364693B40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16F9F8-9F2D-D87D-8BF7-15D3C372B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419A1F-4A05-CFA6-3BAF-CE67136C0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2D7733-5BF1-7110-C085-339CA35CC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41D875A-14E9-D8D3-DA3D-80EF2BEC2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A2EF58F-3E26-11ED-677B-A7A8F601A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12CEC7-728C-8560-5733-E904CA4D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0580ED-F10D-D48E-7265-1A867AAB7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77D150-857B-B9D3-61E5-2B2952F7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68B67C-0BDB-417C-AC0A-66D312189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7A4358-EC5D-497B-68C0-3E74C4A93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376F2DD-38D9-2B66-765E-3694591FD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D4A210-9A21-85C7-39AE-B9ED108C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081BD2-9812-7EF0-9FA6-268521C6C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D5BB244-B927-F3EC-85B6-8E0FF711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16C3A1-54A2-2F93-E324-B0655231C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F1F4A82-19FE-CECF-FAA9-8FB6C8CD5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43E168-D54F-DA66-060A-2CEC51E1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5EA0F6-42A6-C86E-FA0A-58BE73C4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F3D03F-2172-D012-6E53-E57AF3F88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2540A91-EADD-4513-3148-4A842CB8C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11B66F-CF94-15FC-5E15-E3C6CE11F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B0A86E68-302B-D1B2-0B4A-F7213A66E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95724-16A0-6AA9-A0C3-2E0FD3AB1153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Core skills</a:t>
            </a:r>
          </a:p>
        </p:txBody>
      </p:sp>
      <p:pic>
        <p:nvPicPr>
          <p:cNvPr id="6146" name="Picture 2" descr="Excel 2016 Introduction">
            <a:extLst>
              <a:ext uri="{FF2B5EF4-FFF2-40B4-BE49-F238E27FC236}">
                <a16:creationId xmlns:a16="http://schemas.microsoft.com/office/drawing/2014/main" id="{E0DB12C7-8E11-40C6-A764-3903D4E3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06" y="2794665"/>
            <a:ext cx="1982724" cy="19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FEAEDA-888A-DB6F-A39C-7865FEB2E813}"/>
              </a:ext>
            </a:extLst>
          </p:cNvPr>
          <p:cNvSpPr txBox="1"/>
          <p:nvPr/>
        </p:nvSpPr>
        <p:spPr>
          <a:xfrm>
            <a:off x="840154" y="260047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1.Spreadsheet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4F1A0-FCD3-9B21-DE96-F94BF86CE878}"/>
              </a:ext>
            </a:extLst>
          </p:cNvPr>
          <p:cNvSpPr txBox="1"/>
          <p:nvPr/>
        </p:nvSpPr>
        <p:spPr>
          <a:xfrm>
            <a:off x="3901106" y="26110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2.SQL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C682E-5334-BE53-BCB0-B3C5B5CEED58}"/>
              </a:ext>
            </a:extLst>
          </p:cNvPr>
          <p:cNvSpPr txBox="1"/>
          <p:nvPr/>
        </p:nvSpPr>
        <p:spPr>
          <a:xfrm>
            <a:off x="6361661" y="260047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3.Dashboard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15F97-F88D-7B67-D5AF-528AC5EB9D0E}"/>
              </a:ext>
            </a:extLst>
          </p:cNvPr>
          <p:cNvSpPr txBox="1"/>
          <p:nvPr/>
        </p:nvSpPr>
        <p:spPr>
          <a:xfrm>
            <a:off x="8871118" y="260047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4.Basic programing</a:t>
            </a:r>
          </a:p>
        </p:txBody>
      </p:sp>
      <p:pic>
        <p:nvPicPr>
          <p:cNvPr id="6148" name="Picture 4" descr="What is SQL? - Tech Monitor">
            <a:extLst>
              <a:ext uri="{FF2B5EF4-FFF2-40B4-BE49-F238E27FC236}">
                <a16:creationId xmlns:a16="http://schemas.microsoft.com/office/drawing/2014/main" id="{6F1C3634-E9F9-5AA6-52C2-5C50BC3B4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362" y="3143931"/>
            <a:ext cx="2251844" cy="118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DE219D35-A1EB-C5DE-0345-BB80899E8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36" y="299956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F8C957F7-EDD8-D92F-9BC5-3C60C11F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859" y="3236151"/>
            <a:ext cx="2348855" cy="85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CEF30-7EA5-413E-C473-B1602CF848CD}"/>
              </a:ext>
            </a:extLst>
          </p:cNvPr>
          <p:cNvSpPr txBox="1"/>
          <p:nvPr/>
        </p:nvSpPr>
        <p:spPr>
          <a:xfrm>
            <a:off x="880050" y="4910232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5.Statistics &amp; Mathematic</a:t>
            </a:r>
          </a:p>
        </p:txBody>
      </p:sp>
    </p:spTree>
    <p:extLst>
      <p:ext uri="{BB962C8B-B14F-4D97-AF65-F5344CB8AC3E}">
        <p14:creationId xmlns:p14="http://schemas.microsoft.com/office/powerpoint/2010/main" val="299421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10EF9-0EEA-5C3C-F592-A0CAF69DA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C57896-251A-5171-00B0-E308BFC93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6A85B-CF2B-FB20-ECDD-8E9FED1A7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30CBE-1A9B-AF5F-9D03-BE139088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9F4D54-4817-A58C-9FAC-C94B57846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F7A0F5-76E9-15B2-F8BE-4C7815A63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53122FF-3210-6AB7-959E-9DCB7C19B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842C850-4F04-4C45-A8D2-C64C2744E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5679DA-2119-060E-0EB0-D148519B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31401B-18C1-DDAE-B312-16506B2C8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74758B1-723D-9E51-73CB-7004CCF77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E39D22-B17B-F49B-1A14-A36F55DC9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457AD5-9E80-8313-8A0E-8D5A0F348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383842-0E5D-FE44-AEC0-9D11E6B04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CE30F1-9D96-A153-D84E-CF9B2022E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77F9E2-EDAD-06F4-BE11-9A52ABA8F0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2B6AA32-511A-9585-E9DD-211C211EF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FF9CC8-2246-EEB5-B63E-697151F6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371246-F038-F609-FD06-D6EA16D9C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00491E-6984-153E-0064-39F0A4013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7CAFCB-5376-E19C-9151-0CF2AAB81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C1A2B7-9588-103F-B89F-305369AA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29E83C-44D1-7B9D-32AE-AB4E0269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7ECC92F-1E18-9B59-77D9-EEBAC81B3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3A1ED2A-2492-9723-B14D-75D9C34AF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1E1FE95-06F4-55C9-1055-691C8BE55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B5F1A4-1B93-6D19-E7FA-444A0100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C634B48A-D3DA-4D36-A2EC-16563F0AE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76CA9-8C28-284C-9335-FE00C2B7398E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Excel example</a:t>
            </a:r>
          </a:p>
        </p:txBody>
      </p:sp>
      <p:sp>
        <p:nvSpPr>
          <p:cNvPr id="8" name="AutoShape 6" descr="Format the data type in the excel database to create a drop down menu ">
            <a:extLst>
              <a:ext uri="{FF2B5EF4-FFF2-40B4-BE49-F238E27FC236}">
                <a16:creationId xmlns:a16="http://schemas.microsoft.com/office/drawing/2014/main" id="{E9837E74-D997-9A0A-E28C-88BE4D26E0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209056" cy="420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2" name="Picture 10" descr="Benefits of Using Excel to Format Database Lists as Tables">
            <a:extLst>
              <a:ext uri="{FF2B5EF4-FFF2-40B4-BE49-F238E27FC236}">
                <a16:creationId xmlns:a16="http://schemas.microsoft.com/office/drawing/2014/main" id="{B1564342-C416-DFD6-1691-214E4BE1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36" y="2029349"/>
            <a:ext cx="4962470" cy="41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ntro to Pivot Tables and Dashboards Video Series 1 of 3">
            <a:extLst>
              <a:ext uri="{FF2B5EF4-FFF2-40B4-BE49-F238E27FC236}">
                <a16:creationId xmlns:a16="http://schemas.microsoft.com/office/drawing/2014/main" id="{CA031688-A297-DF05-BB0C-B1CF6299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849" y="2029349"/>
            <a:ext cx="4364834" cy="23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62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13F0-0BD1-87AF-49FC-A65F2517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7836E0-F75A-42D8-7FBE-21DFCE6DE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FCB4BC-25A6-7918-DD3D-378CFDAAB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D61504-7F80-6E6A-73CB-D2CB17E0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5A71BF-A9C6-49D3-9EED-CB3C38484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31066C-CE8A-3933-703D-9E9D64FF8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AC2BB26-69B1-BE15-3B8B-5C6906D4E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DCF3B6-70A5-0B50-E343-C1E16DBC4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0C7D62-126A-61B8-02EC-655D53437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70DC24-4C04-1006-52CC-7AE26CE0C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7A109-A099-94D2-A7C0-CF93C9A6C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C2AB5E-6026-74E3-713B-478B7A3D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11B25C-404F-3D5C-FBB4-897AC6529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43A6EC-50D4-ED51-3363-85D5E75E6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D29A9B-532F-3B0F-D044-89E1D465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48FCAC-1A68-3CE2-1C20-23C23386E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B9A9301-4693-70BD-A930-D6BA3EA13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0D7B6D-EE72-6DF8-EFFB-DA4ACBBB5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25F1F4-BFDF-7B5C-496B-D7BBC6B46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2825F5-DDC2-677F-1419-4534DE9FF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A6A052D-351D-4652-0199-29D1AF754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86377B5-5002-2363-C986-A5974DF60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831D05-244E-616A-885A-EEFD31E9B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84D124-F0B2-598D-5EBE-8C65075FF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8204F2-E63D-ED44-2B48-2366F95B4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7A8E990-224E-F318-AB86-B0530554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9AE74B-974C-C605-EA6D-0BBED8888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D6CD04D0-9E30-64EF-04BA-FE188DADE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6D925-F585-3053-0DAB-3A20AE3883D4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Power BI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094C7E-B574-32D0-E787-A3308A69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444" y="1688449"/>
            <a:ext cx="8670105" cy="4783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A4429-250E-DE14-1A34-B3A3F84BDD13}"/>
              </a:ext>
            </a:extLst>
          </p:cNvPr>
          <p:cNvSpPr txBox="1"/>
          <p:nvPr/>
        </p:nvSpPr>
        <p:spPr>
          <a:xfrm>
            <a:off x="7337642" y="6456146"/>
            <a:ext cx="4211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Metricalist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Microsoft Power BI Solutions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8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A089F-5A83-37CD-E8E8-2DDA50694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B4320E-BF02-878D-FAB0-8C053302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01E1F-D8E7-7554-0CA7-C2DE27145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D3CE5-90B1-D9AF-4F8C-747365091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B55804-ACCF-799C-439F-E1F342FAB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514C582-CC98-E796-EE29-B9976FA87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4A7589-367C-D2D1-6D0D-F4778846C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73F500-58F9-A8B4-E5E4-B6E62CD2F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9D248A-53B0-FB61-C7F4-A19A6ED2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EA1E42-DDD3-096E-01AB-765C67A6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33AFB3-C046-DBEF-1CD6-DE1266F25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F26AF1-A715-16C6-8AD7-D43113332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40BA1D-29B0-E5AE-EEEC-3349CC022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ACDC9B6-61D7-D207-8B23-331CE419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D38AFD-DFAF-7844-FAFE-259F7D63C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D5D8D6-A331-62E0-8411-6FD293A7A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1232695-C7C0-7DF2-9218-997632ED4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90D0CC-DEF0-EA06-9923-B0473D8E7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D48271-D639-7C09-C636-B729F9B5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6C303BA-4623-25FD-C38A-54FCE8931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6120912-E64B-5C3F-5223-D56431052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088BE1A-AE5F-9790-2C29-E32A3714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90EFAF-E545-3631-BBB5-A621B08E1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3FF3BB-D5D3-2214-91FF-793E67FD8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D46C671-1DA4-6EDB-DF4F-80F8B2E17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4E221A7-0864-A593-754B-7D242EA93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9BC4F1-D82B-90B6-17B5-07C355447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17876A7-D39E-9F43-6FED-E3CA67A05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76FE5-3BE2-685B-BB9D-DF1DF7F4CCF7}"/>
              </a:ext>
            </a:extLst>
          </p:cNvPr>
          <p:cNvSpPr txBox="1"/>
          <p:nvPr/>
        </p:nvSpPr>
        <p:spPr>
          <a:xfrm>
            <a:off x="749753" y="676275"/>
            <a:ext cx="83215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Lecture 1 Foundation of data analyst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SQL and Programming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A6B78-E528-E509-9DA1-892E1063E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54" y="2115870"/>
            <a:ext cx="4856363" cy="2279137"/>
          </a:xfrm>
          <a:prstGeom prst="rect">
            <a:avLst/>
          </a:prstGeom>
        </p:spPr>
      </p:pic>
      <p:pic>
        <p:nvPicPr>
          <p:cNvPr id="11268" name="Picture 4" descr="7 Tips for Python Beginners - KDnuggets">
            <a:extLst>
              <a:ext uri="{FF2B5EF4-FFF2-40B4-BE49-F238E27FC236}">
                <a16:creationId xmlns:a16="http://schemas.microsoft.com/office/drawing/2014/main" id="{720BEBB5-AC68-5184-B6FD-E96F9290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88" y="2115870"/>
            <a:ext cx="3284517" cy="380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78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2226</Words>
  <Application>Microsoft Office PowerPoint</Application>
  <PresentationFormat>Widescreen</PresentationFormat>
  <Paragraphs>447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Aptos</vt:lpstr>
      <vt:lpstr>Aptos Display</vt:lpstr>
      <vt:lpstr>Aptos Narrow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WORAWICH SEUBPALA</dc:creator>
  <cp:lastModifiedBy>worawich seubpala</cp:lastModifiedBy>
  <cp:revision>1</cp:revision>
  <dcterms:created xsi:type="dcterms:W3CDTF">2025-02-01T13:55:10Z</dcterms:created>
  <dcterms:modified xsi:type="dcterms:W3CDTF">2025-02-09T09:42:39Z</dcterms:modified>
</cp:coreProperties>
</file>